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5" r:id="rId1"/>
  </p:sldMasterIdLst>
  <p:notesMasterIdLst>
    <p:notesMasterId r:id="rId19"/>
  </p:notesMasterIdLst>
  <p:sldIdLst>
    <p:sldId id="256" r:id="rId2"/>
    <p:sldId id="257" r:id="rId3"/>
    <p:sldId id="259" r:id="rId4"/>
    <p:sldId id="260" r:id="rId5"/>
    <p:sldId id="261" r:id="rId6"/>
    <p:sldId id="262" r:id="rId7"/>
    <p:sldId id="267" r:id="rId8"/>
    <p:sldId id="265" r:id="rId9"/>
    <p:sldId id="268" r:id="rId10"/>
    <p:sldId id="276" r:id="rId11"/>
    <p:sldId id="272" r:id="rId12"/>
    <p:sldId id="270" r:id="rId13"/>
    <p:sldId id="274" r:id="rId14"/>
    <p:sldId id="277" r:id="rId15"/>
    <p:sldId id="275" r:id="rId16"/>
    <p:sldId id="278" r:id="rId17"/>
    <p:sldId id="27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155" autoAdjust="0"/>
  </p:normalViewPr>
  <p:slideViewPr>
    <p:cSldViewPr>
      <p:cViewPr varScale="1">
        <p:scale>
          <a:sx n="35" d="100"/>
          <a:sy n="35" d="100"/>
        </p:scale>
        <p:origin x="2406"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F4819C-0411-47DE-91A6-3D9DF6FA0DF6}"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44B4C441-2FB0-4BA8-B4D8-4C999B1067B8}">
      <dgm:prSet phldrT="[Text]" custT="1"/>
      <dgm:spPr>
        <a:solidFill>
          <a:schemeClr val="tx2">
            <a:lumMod val="20000"/>
            <a:lumOff val="80000"/>
          </a:schemeClr>
        </a:solidFill>
      </dgm:spPr>
      <dgm:t>
        <a:bodyPr/>
        <a:lstStyle/>
        <a:p>
          <a:endParaRPr lang="en-US" sz="1600" b="1" dirty="0">
            <a:solidFill>
              <a:srgbClr val="C00000"/>
            </a:solidFill>
          </a:endParaRPr>
        </a:p>
        <a:p>
          <a:r>
            <a:rPr lang="en-US" sz="1600" b="1" dirty="0">
              <a:solidFill>
                <a:srgbClr val="C00000"/>
              </a:solidFill>
            </a:rPr>
            <a:t>Genetics</a:t>
          </a:r>
        </a:p>
        <a:p>
          <a:r>
            <a:rPr lang="en-US" sz="1200" b="1" dirty="0">
              <a:solidFill>
                <a:schemeClr val="tx1"/>
              </a:solidFill>
            </a:rPr>
            <a:t> Recombinant DNA </a:t>
          </a:r>
        </a:p>
        <a:p>
          <a:r>
            <a:rPr lang="en-US" sz="1200" b="1" dirty="0">
              <a:solidFill>
                <a:schemeClr val="tx1"/>
              </a:solidFill>
            </a:rPr>
            <a:t> Molecular cloning </a:t>
          </a:r>
        </a:p>
        <a:p>
          <a:r>
            <a:rPr lang="en-US" sz="1200" b="1" dirty="0">
              <a:solidFill>
                <a:schemeClr val="tx1"/>
              </a:solidFill>
            </a:rPr>
            <a:t> Transcript Analysis</a:t>
          </a:r>
        </a:p>
        <a:p>
          <a:r>
            <a:rPr lang="en-US" sz="1200" b="1" dirty="0">
              <a:solidFill>
                <a:schemeClr val="tx1"/>
              </a:solidFill>
            </a:rPr>
            <a:t> Reverse Genetics</a:t>
          </a:r>
        </a:p>
        <a:p>
          <a:r>
            <a:rPr lang="en-US" sz="1200" b="1" dirty="0">
              <a:solidFill>
                <a:schemeClr val="tx1"/>
              </a:solidFill>
            </a:rPr>
            <a:t> </a:t>
          </a:r>
        </a:p>
        <a:p>
          <a:endParaRPr lang="en-US" sz="1200" dirty="0"/>
        </a:p>
      </dgm:t>
    </dgm:pt>
    <dgm:pt modelId="{74BD90F7-CA4F-4E97-AEC9-BABFB6B24A9F}" type="parTrans" cxnId="{D3DB17C2-18B6-48F6-A046-5FA5D32B5C70}">
      <dgm:prSet/>
      <dgm:spPr/>
      <dgm:t>
        <a:bodyPr/>
        <a:lstStyle/>
        <a:p>
          <a:endParaRPr lang="en-US"/>
        </a:p>
      </dgm:t>
    </dgm:pt>
    <dgm:pt modelId="{B7F213FF-7F62-426A-B2DB-2A17482F27AC}" type="sibTrans" cxnId="{D3DB17C2-18B6-48F6-A046-5FA5D32B5C70}">
      <dgm:prSet/>
      <dgm:spPr/>
      <dgm:t>
        <a:bodyPr/>
        <a:lstStyle/>
        <a:p>
          <a:endParaRPr lang="en-US"/>
        </a:p>
      </dgm:t>
    </dgm:pt>
    <dgm:pt modelId="{D2C6F9D4-B82D-418C-93BA-E98AE9C31873}">
      <dgm:prSet phldrT="[Text]" custT="1"/>
      <dgm:spPr>
        <a:solidFill>
          <a:schemeClr val="accent2">
            <a:lumMod val="20000"/>
            <a:lumOff val="80000"/>
          </a:schemeClr>
        </a:solidFill>
      </dgm:spPr>
      <dgm:t>
        <a:bodyPr/>
        <a:lstStyle/>
        <a:p>
          <a:r>
            <a:rPr lang="en-US" sz="1600" b="1" dirty="0">
              <a:solidFill>
                <a:schemeClr val="tx2"/>
              </a:solidFill>
            </a:rPr>
            <a:t>Proteomics</a:t>
          </a:r>
        </a:p>
        <a:p>
          <a:r>
            <a:rPr lang="en-US" sz="1200" b="1" dirty="0">
              <a:solidFill>
                <a:schemeClr val="tx1"/>
              </a:solidFill>
            </a:rPr>
            <a:t>Recombinant  Proteins</a:t>
          </a:r>
        </a:p>
        <a:p>
          <a:r>
            <a:rPr lang="en-US" sz="1200" b="1" dirty="0">
              <a:solidFill>
                <a:schemeClr val="tx1"/>
              </a:solidFill>
            </a:rPr>
            <a:t>Western Blots </a:t>
          </a:r>
        </a:p>
        <a:p>
          <a:r>
            <a:rPr lang="en-US" sz="1200" b="1" dirty="0">
              <a:solidFill>
                <a:schemeClr val="tx1"/>
              </a:solidFill>
            </a:rPr>
            <a:t>CO-IP &amp; MS</a:t>
          </a:r>
        </a:p>
      </dgm:t>
    </dgm:pt>
    <dgm:pt modelId="{BC844B35-887B-41AD-9DFB-CC1CB1AD6F67}" type="parTrans" cxnId="{5E955B1E-EE62-4E3A-8B4C-041B8C9937FF}">
      <dgm:prSet/>
      <dgm:spPr/>
      <dgm:t>
        <a:bodyPr/>
        <a:lstStyle/>
        <a:p>
          <a:endParaRPr lang="en-US"/>
        </a:p>
      </dgm:t>
    </dgm:pt>
    <dgm:pt modelId="{2851A4BF-3FAF-464A-B158-01B2819DB067}" type="sibTrans" cxnId="{5E955B1E-EE62-4E3A-8B4C-041B8C9937FF}">
      <dgm:prSet/>
      <dgm:spPr/>
      <dgm:t>
        <a:bodyPr/>
        <a:lstStyle/>
        <a:p>
          <a:endParaRPr lang="en-US"/>
        </a:p>
      </dgm:t>
    </dgm:pt>
    <dgm:pt modelId="{BF732F9F-1D5A-4BFA-9F04-FF293AE9FD95}">
      <dgm:prSet phldrT="[Text]" custT="1"/>
      <dgm:spPr>
        <a:solidFill>
          <a:schemeClr val="accent6">
            <a:lumMod val="40000"/>
            <a:lumOff val="60000"/>
          </a:schemeClr>
        </a:solidFill>
      </dgm:spPr>
      <dgm:t>
        <a:bodyPr/>
        <a:lstStyle/>
        <a:p>
          <a:r>
            <a:rPr lang="en-US" sz="1600" b="1" dirty="0">
              <a:solidFill>
                <a:schemeClr val="accent5">
                  <a:lumMod val="50000"/>
                </a:schemeClr>
              </a:solidFill>
            </a:rPr>
            <a:t>Biochemistry </a:t>
          </a:r>
        </a:p>
        <a:p>
          <a:r>
            <a:rPr lang="en-US" sz="1200" b="1" dirty="0">
              <a:solidFill>
                <a:schemeClr val="tx1"/>
              </a:solidFill>
            </a:rPr>
            <a:t>Enzymatic Activity Assays</a:t>
          </a:r>
        </a:p>
      </dgm:t>
    </dgm:pt>
    <dgm:pt modelId="{231D314B-36DE-4F41-ABEB-8DE1699372DC}" type="parTrans" cxnId="{C42250D4-1617-4972-A276-CE4455B11B4A}">
      <dgm:prSet/>
      <dgm:spPr/>
      <dgm:t>
        <a:bodyPr/>
        <a:lstStyle/>
        <a:p>
          <a:endParaRPr lang="en-US"/>
        </a:p>
      </dgm:t>
    </dgm:pt>
    <dgm:pt modelId="{601273EA-F8B3-4BA7-B184-57B9F05A5A90}" type="sibTrans" cxnId="{C42250D4-1617-4972-A276-CE4455B11B4A}">
      <dgm:prSet/>
      <dgm:spPr/>
      <dgm:t>
        <a:bodyPr/>
        <a:lstStyle/>
        <a:p>
          <a:endParaRPr lang="en-US"/>
        </a:p>
      </dgm:t>
    </dgm:pt>
    <dgm:pt modelId="{4FDF05CC-A132-4BD2-8F13-CE2B2EBCE231}">
      <dgm:prSet phldrT="[Text]" custT="1"/>
      <dgm:spPr>
        <a:solidFill>
          <a:schemeClr val="accent4">
            <a:lumMod val="40000"/>
            <a:lumOff val="60000"/>
          </a:schemeClr>
        </a:solidFill>
      </dgm:spPr>
      <dgm:t>
        <a:bodyPr/>
        <a:lstStyle/>
        <a:p>
          <a:r>
            <a:rPr lang="en-US" sz="1600" b="1" dirty="0">
              <a:solidFill>
                <a:schemeClr val="accent4">
                  <a:lumMod val="50000"/>
                </a:schemeClr>
              </a:solidFill>
            </a:rPr>
            <a:t>Microscopy</a:t>
          </a:r>
        </a:p>
        <a:p>
          <a:r>
            <a:rPr lang="en-US" sz="1200" b="1" dirty="0" err="1">
              <a:solidFill>
                <a:schemeClr val="tx1"/>
              </a:solidFill>
            </a:rPr>
            <a:t>Flourscent</a:t>
          </a:r>
          <a:endParaRPr lang="en-US" sz="1200" b="1" dirty="0">
            <a:solidFill>
              <a:schemeClr val="tx1"/>
            </a:solidFill>
          </a:endParaRPr>
        </a:p>
        <a:p>
          <a:r>
            <a:rPr lang="en-US" sz="1200" b="1" dirty="0">
              <a:solidFill>
                <a:schemeClr val="tx1"/>
              </a:solidFill>
            </a:rPr>
            <a:t>Confocal </a:t>
          </a:r>
        </a:p>
        <a:p>
          <a:r>
            <a:rPr lang="en-US" sz="1200" b="1" dirty="0">
              <a:solidFill>
                <a:schemeClr val="tx1"/>
              </a:solidFill>
            </a:rPr>
            <a:t>Electron  </a:t>
          </a:r>
        </a:p>
      </dgm:t>
    </dgm:pt>
    <dgm:pt modelId="{34995992-CE6F-45FC-8066-E20FB2734D0B}" type="parTrans" cxnId="{E76BBA8F-83F4-4852-9DD3-B16CA1F0254C}">
      <dgm:prSet/>
      <dgm:spPr/>
      <dgm:t>
        <a:bodyPr/>
        <a:lstStyle/>
        <a:p>
          <a:endParaRPr lang="en-US"/>
        </a:p>
      </dgm:t>
    </dgm:pt>
    <dgm:pt modelId="{CA2A947D-21EF-467F-96AF-42684AF9425D}" type="sibTrans" cxnId="{E76BBA8F-83F4-4852-9DD3-B16CA1F0254C}">
      <dgm:prSet/>
      <dgm:spPr/>
      <dgm:t>
        <a:bodyPr/>
        <a:lstStyle/>
        <a:p>
          <a:endParaRPr lang="en-US"/>
        </a:p>
      </dgm:t>
    </dgm:pt>
    <dgm:pt modelId="{1379A9E1-7980-409A-AA32-9C2C76926A78}" type="pres">
      <dgm:prSet presAssocID="{10F4819C-0411-47DE-91A6-3D9DF6FA0DF6}" presName="cycle" presStyleCnt="0">
        <dgm:presLayoutVars>
          <dgm:dir/>
          <dgm:resizeHandles val="exact"/>
        </dgm:presLayoutVars>
      </dgm:prSet>
      <dgm:spPr/>
    </dgm:pt>
    <dgm:pt modelId="{E79C45D8-8A1B-4F11-BF38-EED1DE374514}" type="pres">
      <dgm:prSet presAssocID="{44B4C441-2FB0-4BA8-B4D8-4C999B1067B8}" presName="node" presStyleLbl="node1" presStyleIdx="0" presStyleCnt="4" custScaleX="113620" custScaleY="118786" custRadScaleRad="100052" custRadScaleInc="0">
        <dgm:presLayoutVars>
          <dgm:bulletEnabled val="1"/>
        </dgm:presLayoutVars>
      </dgm:prSet>
      <dgm:spPr/>
    </dgm:pt>
    <dgm:pt modelId="{9D7D4879-1C95-46B8-82ED-EF7244925D2D}" type="pres">
      <dgm:prSet presAssocID="{44B4C441-2FB0-4BA8-B4D8-4C999B1067B8}" presName="spNode" presStyleCnt="0"/>
      <dgm:spPr/>
    </dgm:pt>
    <dgm:pt modelId="{E92FFF36-6520-4901-A248-3E0E077A2C28}" type="pres">
      <dgm:prSet presAssocID="{B7F213FF-7F62-426A-B2DB-2A17482F27AC}" presName="sibTrans" presStyleLbl="sibTrans1D1" presStyleIdx="0" presStyleCnt="4"/>
      <dgm:spPr/>
    </dgm:pt>
    <dgm:pt modelId="{57A472E2-E193-4BB8-8F3E-D696C1B9B01A}" type="pres">
      <dgm:prSet presAssocID="{D2C6F9D4-B82D-418C-93BA-E98AE9C31873}" presName="node" presStyleLbl="node1" presStyleIdx="1" presStyleCnt="4">
        <dgm:presLayoutVars>
          <dgm:bulletEnabled val="1"/>
        </dgm:presLayoutVars>
      </dgm:prSet>
      <dgm:spPr/>
    </dgm:pt>
    <dgm:pt modelId="{18B7E39B-715C-4CFB-9E11-AC601D65985C}" type="pres">
      <dgm:prSet presAssocID="{D2C6F9D4-B82D-418C-93BA-E98AE9C31873}" presName="spNode" presStyleCnt="0"/>
      <dgm:spPr/>
    </dgm:pt>
    <dgm:pt modelId="{1F527C9A-5E06-4587-B2A4-9526A390D94C}" type="pres">
      <dgm:prSet presAssocID="{2851A4BF-3FAF-464A-B158-01B2819DB067}" presName="sibTrans" presStyleLbl="sibTrans1D1" presStyleIdx="1" presStyleCnt="4"/>
      <dgm:spPr/>
    </dgm:pt>
    <dgm:pt modelId="{FB351E99-7B45-4C74-9654-2E83631CEB66}" type="pres">
      <dgm:prSet presAssocID="{BF732F9F-1D5A-4BFA-9F04-FF293AE9FD95}" presName="node" presStyleLbl="node1" presStyleIdx="2" presStyleCnt="4">
        <dgm:presLayoutVars>
          <dgm:bulletEnabled val="1"/>
        </dgm:presLayoutVars>
      </dgm:prSet>
      <dgm:spPr/>
    </dgm:pt>
    <dgm:pt modelId="{605FC5E1-46FA-40BF-94CE-036BE24187B8}" type="pres">
      <dgm:prSet presAssocID="{BF732F9F-1D5A-4BFA-9F04-FF293AE9FD95}" presName="spNode" presStyleCnt="0"/>
      <dgm:spPr/>
    </dgm:pt>
    <dgm:pt modelId="{2C2B3868-9468-4AAB-9245-756A33050795}" type="pres">
      <dgm:prSet presAssocID="{601273EA-F8B3-4BA7-B184-57B9F05A5A90}" presName="sibTrans" presStyleLbl="sibTrans1D1" presStyleIdx="2" presStyleCnt="4"/>
      <dgm:spPr/>
    </dgm:pt>
    <dgm:pt modelId="{E549A41F-9B5A-4B31-82D8-857508F8CAC3}" type="pres">
      <dgm:prSet presAssocID="{4FDF05CC-A132-4BD2-8F13-CE2B2EBCE231}" presName="node" presStyleLbl="node1" presStyleIdx="3" presStyleCnt="4">
        <dgm:presLayoutVars>
          <dgm:bulletEnabled val="1"/>
        </dgm:presLayoutVars>
      </dgm:prSet>
      <dgm:spPr/>
    </dgm:pt>
    <dgm:pt modelId="{4B29F9E1-4AFB-4C2A-AD87-6AEFEC7C07AE}" type="pres">
      <dgm:prSet presAssocID="{4FDF05CC-A132-4BD2-8F13-CE2B2EBCE231}" presName="spNode" presStyleCnt="0"/>
      <dgm:spPr/>
    </dgm:pt>
    <dgm:pt modelId="{0D7ABD70-F71A-4FB8-988A-CBE7EAC1FFCD}" type="pres">
      <dgm:prSet presAssocID="{CA2A947D-21EF-467F-96AF-42684AF9425D}" presName="sibTrans" presStyleLbl="sibTrans1D1" presStyleIdx="3" presStyleCnt="4"/>
      <dgm:spPr/>
    </dgm:pt>
  </dgm:ptLst>
  <dgm:cxnLst>
    <dgm:cxn modelId="{5E955B1E-EE62-4E3A-8B4C-041B8C9937FF}" srcId="{10F4819C-0411-47DE-91A6-3D9DF6FA0DF6}" destId="{D2C6F9D4-B82D-418C-93BA-E98AE9C31873}" srcOrd="1" destOrd="0" parTransId="{BC844B35-887B-41AD-9DFB-CC1CB1AD6F67}" sibTransId="{2851A4BF-3FAF-464A-B158-01B2819DB067}"/>
    <dgm:cxn modelId="{AA95B95E-4BCE-41BA-AC54-9BD0B0A78DBA}" type="presOf" srcId="{4FDF05CC-A132-4BD2-8F13-CE2B2EBCE231}" destId="{E549A41F-9B5A-4B31-82D8-857508F8CAC3}" srcOrd="0" destOrd="0" presId="urn:microsoft.com/office/officeart/2005/8/layout/cycle6"/>
    <dgm:cxn modelId="{C5887E73-463A-46A6-95B9-0A456220D1BE}" type="presOf" srcId="{10F4819C-0411-47DE-91A6-3D9DF6FA0DF6}" destId="{1379A9E1-7980-409A-AA32-9C2C76926A78}" srcOrd="0" destOrd="0" presId="urn:microsoft.com/office/officeart/2005/8/layout/cycle6"/>
    <dgm:cxn modelId="{81FA2D86-45C1-47BB-BB8A-0E75422B7281}" type="presOf" srcId="{CA2A947D-21EF-467F-96AF-42684AF9425D}" destId="{0D7ABD70-F71A-4FB8-988A-CBE7EAC1FFCD}" srcOrd="0" destOrd="0" presId="urn:microsoft.com/office/officeart/2005/8/layout/cycle6"/>
    <dgm:cxn modelId="{E76BBA8F-83F4-4852-9DD3-B16CA1F0254C}" srcId="{10F4819C-0411-47DE-91A6-3D9DF6FA0DF6}" destId="{4FDF05CC-A132-4BD2-8F13-CE2B2EBCE231}" srcOrd="3" destOrd="0" parTransId="{34995992-CE6F-45FC-8066-E20FB2734D0B}" sibTransId="{CA2A947D-21EF-467F-96AF-42684AF9425D}"/>
    <dgm:cxn modelId="{25990EA5-9F40-4632-AC11-84B01D15AC2C}" type="presOf" srcId="{B7F213FF-7F62-426A-B2DB-2A17482F27AC}" destId="{E92FFF36-6520-4901-A248-3E0E077A2C28}" srcOrd="0" destOrd="0" presId="urn:microsoft.com/office/officeart/2005/8/layout/cycle6"/>
    <dgm:cxn modelId="{D3DB17C2-18B6-48F6-A046-5FA5D32B5C70}" srcId="{10F4819C-0411-47DE-91A6-3D9DF6FA0DF6}" destId="{44B4C441-2FB0-4BA8-B4D8-4C999B1067B8}" srcOrd="0" destOrd="0" parTransId="{74BD90F7-CA4F-4E97-AEC9-BABFB6B24A9F}" sibTransId="{B7F213FF-7F62-426A-B2DB-2A17482F27AC}"/>
    <dgm:cxn modelId="{C24234C7-8E41-415A-93AB-6640621B72FF}" type="presOf" srcId="{601273EA-F8B3-4BA7-B184-57B9F05A5A90}" destId="{2C2B3868-9468-4AAB-9245-756A33050795}" srcOrd="0" destOrd="0" presId="urn:microsoft.com/office/officeart/2005/8/layout/cycle6"/>
    <dgm:cxn modelId="{C42250D4-1617-4972-A276-CE4455B11B4A}" srcId="{10F4819C-0411-47DE-91A6-3D9DF6FA0DF6}" destId="{BF732F9F-1D5A-4BFA-9F04-FF293AE9FD95}" srcOrd="2" destOrd="0" parTransId="{231D314B-36DE-4F41-ABEB-8DE1699372DC}" sibTransId="{601273EA-F8B3-4BA7-B184-57B9F05A5A90}"/>
    <dgm:cxn modelId="{4766FBDC-B692-44A5-83CC-D04AC623B199}" type="presOf" srcId="{D2C6F9D4-B82D-418C-93BA-E98AE9C31873}" destId="{57A472E2-E193-4BB8-8F3E-D696C1B9B01A}" srcOrd="0" destOrd="0" presId="urn:microsoft.com/office/officeart/2005/8/layout/cycle6"/>
    <dgm:cxn modelId="{CA674DE6-CD6E-49A6-8A89-0E2FA82149FB}" type="presOf" srcId="{BF732F9F-1D5A-4BFA-9F04-FF293AE9FD95}" destId="{FB351E99-7B45-4C74-9654-2E83631CEB66}" srcOrd="0" destOrd="0" presId="urn:microsoft.com/office/officeart/2005/8/layout/cycle6"/>
    <dgm:cxn modelId="{E5AE5DFB-2E8D-4EB2-883F-7732D0E4CF3D}" type="presOf" srcId="{44B4C441-2FB0-4BA8-B4D8-4C999B1067B8}" destId="{E79C45D8-8A1B-4F11-BF38-EED1DE374514}" srcOrd="0" destOrd="0" presId="urn:microsoft.com/office/officeart/2005/8/layout/cycle6"/>
    <dgm:cxn modelId="{C3982EFF-8F99-4387-8ADD-38E4BC95DC53}" type="presOf" srcId="{2851A4BF-3FAF-464A-B158-01B2819DB067}" destId="{1F527C9A-5E06-4587-B2A4-9526A390D94C}" srcOrd="0" destOrd="0" presId="urn:microsoft.com/office/officeart/2005/8/layout/cycle6"/>
    <dgm:cxn modelId="{16F7EBAB-0C60-466D-A273-37774F8FB20D}" type="presParOf" srcId="{1379A9E1-7980-409A-AA32-9C2C76926A78}" destId="{E79C45D8-8A1B-4F11-BF38-EED1DE374514}" srcOrd="0" destOrd="0" presId="urn:microsoft.com/office/officeart/2005/8/layout/cycle6"/>
    <dgm:cxn modelId="{C7C13163-25B3-482A-B922-79C6C6647AD7}" type="presParOf" srcId="{1379A9E1-7980-409A-AA32-9C2C76926A78}" destId="{9D7D4879-1C95-46B8-82ED-EF7244925D2D}" srcOrd="1" destOrd="0" presId="urn:microsoft.com/office/officeart/2005/8/layout/cycle6"/>
    <dgm:cxn modelId="{1050F942-33BD-4101-BA6E-5FA2E191B6F4}" type="presParOf" srcId="{1379A9E1-7980-409A-AA32-9C2C76926A78}" destId="{E92FFF36-6520-4901-A248-3E0E077A2C28}" srcOrd="2" destOrd="0" presId="urn:microsoft.com/office/officeart/2005/8/layout/cycle6"/>
    <dgm:cxn modelId="{DE7A6CAD-3866-4015-9BD2-34F82809271B}" type="presParOf" srcId="{1379A9E1-7980-409A-AA32-9C2C76926A78}" destId="{57A472E2-E193-4BB8-8F3E-D696C1B9B01A}" srcOrd="3" destOrd="0" presId="urn:microsoft.com/office/officeart/2005/8/layout/cycle6"/>
    <dgm:cxn modelId="{FE370D17-6AD8-441C-B824-6E20FB7873DC}" type="presParOf" srcId="{1379A9E1-7980-409A-AA32-9C2C76926A78}" destId="{18B7E39B-715C-4CFB-9E11-AC601D65985C}" srcOrd="4" destOrd="0" presId="urn:microsoft.com/office/officeart/2005/8/layout/cycle6"/>
    <dgm:cxn modelId="{93F01595-C0E9-4623-B488-C9EA679A3BE0}" type="presParOf" srcId="{1379A9E1-7980-409A-AA32-9C2C76926A78}" destId="{1F527C9A-5E06-4587-B2A4-9526A390D94C}" srcOrd="5" destOrd="0" presId="urn:microsoft.com/office/officeart/2005/8/layout/cycle6"/>
    <dgm:cxn modelId="{945174F7-DEBA-4198-9D91-D0AEC6505061}" type="presParOf" srcId="{1379A9E1-7980-409A-AA32-9C2C76926A78}" destId="{FB351E99-7B45-4C74-9654-2E83631CEB66}" srcOrd="6" destOrd="0" presId="urn:microsoft.com/office/officeart/2005/8/layout/cycle6"/>
    <dgm:cxn modelId="{0EE159D3-C148-4D00-90A9-C94460519084}" type="presParOf" srcId="{1379A9E1-7980-409A-AA32-9C2C76926A78}" destId="{605FC5E1-46FA-40BF-94CE-036BE24187B8}" srcOrd="7" destOrd="0" presId="urn:microsoft.com/office/officeart/2005/8/layout/cycle6"/>
    <dgm:cxn modelId="{323F0E9F-9F10-4FF8-B4F4-861C425BE884}" type="presParOf" srcId="{1379A9E1-7980-409A-AA32-9C2C76926A78}" destId="{2C2B3868-9468-4AAB-9245-756A33050795}" srcOrd="8" destOrd="0" presId="urn:microsoft.com/office/officeart/2005/8/layout/cycle6"/>
    <dgm:cxn modelId="{EB7BC823-FBF7-4A24-9FFE-9F0003EA97B1}" type="presParOf" srcId="{1379A9E1-7980-409A-AA32-9C2C76926A78}" destId="{E549A41F-9B5A-4B31-82D8-857508F8CAC3}" srcOrd="9" destOrd="0" presId="urn:microsoft.com/office/officeart/2005/8/layout/cycle6"/>
    <dgm:cxn modelId="{E65BFBD5-5A88-4170-A079-5D389E45A602}" type="presParOf" srcId="{1379A9E1-7980-409A-AA32-9C2C76926A78}" destId="{4B29F9E1-4AFB-4C2A-AD87-6AEFEC7C07AE}" srcOrd="10" destOrd="0" presId="urn:microsoft.com/office/officeart/2005/8/layout/cycle6"/>
    <dgm:cxn modelId="{3456D6ED-1C3E-4BDB-83E9-19D80AD97B05}" type="presParOf" srcId="{1379A9E1-7980-409A-AA32-9C2C76926A78}" destId="{0D7ABD70-F71A-4FB8-988A-CBE7EAC1FFCD}"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C45D8-8A1B-4F11-BF38-EED1DE374514}">
      <dsp:nvSpPr>
        <dsp:cNvPr id="0" name=""/>
        <dsp:cNvSpPr/>
      </dsp:nvSpPr>
      <dsp:spPr>
        <a:xfrm>
          <a:off x="2666999" y="-55232"/>
          <a:ext cx="2133600" cy="1449896"/>
        </a:xfrm>
        <a:prstGeom prst="roundRect">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b="1" kern="1200" dirty="0">
            <a:solidFill>
              <a:srgbClr val="C00000"/>
            </a:solidFill>
          </a:endParaRPr>
        </a:p>
        <a:p>
          <a:pPr marL="0" lvl="0" indent="0" algn="ctr" defTabSz="711200">
            <a:lnSpc>
              <a:spcPct val="90000"/>
            </a:lnSpc>
            <a:spcBef>
              <a:spcPct val="0"/>
            </a:spcBef>
            <a:spcAft>
              <a:spcPct val="35000"/>
            </a:spcAft>
            <a:buNone/>
          </a:pPr>
          <a:r>
            <a:rPr lang="en-US" sz="1600" b="1" kern="1200" dirty="0">
              <a:solidFill>
                <a:srgbClr val="C00000"/>
              </a:solidFill>
            </a:rPr>
            <a:t>Genetics</a:t>
          </a:r>
        </a:p>
        <a:p>
          <a:pPr marL="0" lvl="0" indent="0" algn="ctr" defTabSz="711200">
            <a:lnSpc>
              <a:spcPct val="90000"/>
            </a:lnSpc>
            <a:spcBef>
              <a:spcPct val="0"/>
            </a:spcBef>
            <a:spcAft>
              <a:spcPct val="35000"/>
            </a:spcAft>
            <a:buNone/>
          </a:pPr>
          <a:r>
            <a:rPr lang="en-US" sz="1200" b="1" kern="1200" dirty="0">
              <a:solidFill>
                <a:schemeClr val="tx1"/>
              </a:solidFill>
            </a:rPr>
            <a:t> Recombinant DNA </a:t>
          </a:r>
        </a:p>
        <a:p>
          <a:pPr marL="0" lvl="0" indent="0" algn="ctr" defTabSz="711200">
            <a:lnSpc>
              <a:spcPct val="90000"/>
            </a:lnSpc>
            <a:spcBef>
              <a:spcPct val="0"/>
            </a:spcBef>
            <a:spcAft>
              <a:spcPct val="35000"/>
            </a:spcAft>
            <a:buNone/>
          </a:pPr>
          <a:r>
            <a:rPr lang="en-US" sz="1200" b="1" kern="1200" dirty="0">
              <a:solidFill>
                <a:schemeClr val="tx1"/>
              </a:solidFill>
            </a:rPr>
            <a:t> Molecular cloning </a:t>
          </a:r>
        </a:p>
        <a:p>
          <a:pPr marL="0" lvl="0" indent="0" algn="ctr" defTabSz="711200">
            <a:lnSpc>
              <a:spcPct val="90000"/>
            </a:lnSpc>
            <a:spcBef>
              <a:spcPct val="0"/>
            </a:spcBef>
            <a:spcAft>
              <a:spcPct val="35000"/>
            </a:spcAft>
            <a:buNone/>
          </a:pPr>
          <a:r>
            <a:rPr lang="en-US" sz="1200" b="1" kern="1200" dirty="0">
              <a:solidFill>
                <a:schemeClr val="tx1"/>
              </a:solidFill>
            </a:rPr>
            <a:t> Transcript Analysis</a:t>
          </a:r>
        </a:p>
        <a:p>
          <a:pPr marL="0" lvl="0" indent="0" algn="ctr" defTabSz="711200">
            <a:lnSpc>
              <a:spcPct val="90000"/>
            </a:lnSpc>
            <a:spcBef>
              <a:spcPct val="0"/>
            </a:spcBef>
            <a:spcAft>
              <a:spcPct val="35000"/>
            </a:spcAft>
            <a:buNone/>
          </a:pPr>
          <a:r>
            <a:rPr lang="en-US" sz="1200" b="1" kern="1200" dirty="0">
              <a:solidFill>
                <a:schemeClr val="tx1"/>
              </a:solidFill>
            </a:rPr>
            <a:t> Reverse Genetics</a:t>
          </a:r>
        </a:p>
        <a:p>
          <a:pPr marL="0" lvl="0" indent="0" algn="ctr" defTabSz="711200">
            <a:lnSpc>
              <a:spcPct val="90000"/>
            </a:lnSpc>
            <a:spcBef>
              <a:spcPct val="0"/>
            </a:spcBef>
            <a:spcAft>
              <a:spcPct val="35000"/>
            </a:spcAft>
            <a:buNone/>
          </a:pPr>
          <a:r>
            <a:rPr lang="en-US" sz="1200" b="1" kern="1200" dirty="0">
              <a:solidFill>
                <a:schemeClr val="tx1"/>
              </a:solidFill>
            </a:rPr>
            <a:t> </a:t>
          </a:r>
        </a:p>
        <a:p>
          <a:pPr marL="0" lvl="0" indent="0" algn="ctr" defTabSz="711200">
            <a:lnSpc>
              <a:spcPct val="90000"/>
            </a:lnSpc>
            <a:spcBef>
              <a:spcPct val="0"/>
            </a:spcBef>
            <a:spcAft>
              <a:spcPct val="35000"/>
            </a:spcAft>
            <a:buNone/>
          </a:pPr>
          <a:endParaRPr lang="en-US" sz="1200" kern="1200" dirty="0"/>
        </a:p>
      </dsp:txBody>
      <dsp:txXfrm>
        <a:off x="2737777" y="15546"/>
        <a:ext cx="1992044" cy="1308340"/>
      </dsp:txXfrm>
    </dsp:sp>
    <dsp:sp modelId="{E92FFF36-6520-4901-A248-3E0E077A2C28}">
      <dsp:nvSpPr>
        <dsp:cNvPr id="0" name=""/>
        <dsp:cNvSpPr/>
      </dsp:nvSpPr>
      <dsp:spPr>
        <a:xfrm>
          <a:off x="1717290" y="669716"/>
          <a:ext cx="4033018" cy="4033018"/>
        </a:xfrm>
        <a:custGeom>
          <a:avLst/>
          <a:gdLst/>
          <a:ahLst/>
          <a:cxnLst/>
          <a:rect l="0" t="0" r="0" b="0"/>
          <a:pathLst>
            <a:path>
              <a:moveTo>
                <a:pt x="3095113" y="312712"/>
              </a:moveTo>
              <a:arcTo wR="2016509" hR="2016509" stAng="18140174" swAng="237904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7A472E2-E193-4BB8-8F3E-D696C1B9B01A}">
      <dsp:nvSpPr>
        <dsp:cNvPr id="0" name=""/>
        <dsp:cNvSpPr/>
      </dsp:nvSpPr>
      <dsp:spPr>
        <a:xfrm>
          <a:off x="4811389" y="2075927"/>
          <a:ext cx="1877838" cy="1220595"/>
        </a:xfrm>
        <a:prstGeom prst="round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2"/>
              </a:solidFill>
            </a:rPr>
            <a:t>Proteomics</a:t>
          </a:r>
        </a:p>
        <a:p>
          <a:pPr marL="0" lvl="0" indent="0" algn="ctr" defTabSz="711200">
            <a:lnSpc>
              <a:spcPct val="90000"/>
            </a:lnSpc>
            <a:spcBef>
              <a:spcPct val="0"/>
            </a:spcBef>
            <a:spcAft>
              <a:spcPct val="35000"/>
            </a:spcAft>
            <a:buNone/>
          </a:pPr>
          <a:r>
            <a:rPr lang="en-US" sz="1200" b="1" kern="1200" dirty="0">
              <a:solidFill>
                <a:schemeClr val="tx1"/>
              </a:solidFill>
            </a:rPr>
            <a:t>Recombinant  Proteins</a:t>
          </a:r>
        </a:p>
        <a:p>
          <a:pPr marL="0" lvl="0" indent="0" algn="ctr" defTabSz="711200">
            <a:lnSpc>
              <a:spcPct val="90000"/>
            </a:lnSpc>
            <a:spcBef>
              <a:spcPct val="0"/>
            </a:spcBef>
            <a:spcAft>
              <a:spcPct val="35000"/>
            </a:spcAft>
            <a:buNone/>
          </a:pPr>
          <a:r>
            <a:rPr lang="en-US" sz="1200" b="1" kern="1200" dirty="0">
              <a:solidFill>
                <a:schemeClr val="tx1"/>
              </a:solidFill>
            </a:rPr>
            <a:t>Western Blots </a:t>
          </a:r>
        </a:p>
        <a:p>
          <a:pPr marL="0" lvl="0" indent="0" algn="ctr" defTabSz="711200">
            <a:lnSpc>
              <a:spcPct val="90000"/>
            </a:lnSpc>
            <a:spcBef>
              <a:spcPct val="0"/>
            </a:spcBef>
            <a:spcAft>
              <a:spcPct val="35000"/>
            </a:spcAft>
            <a:buNone/>
          </a:pPr>
          <a:r>
            <a:rPr lang="en-US" sz="1200" b="1" kern="1200" dirty="0">
              <a:solidFill>
                <a:schemeClr val="tx1"/>
              </a:solidFill>
            </a:rPr>
            <a:t>CO-IP &amp; MS</a:t>
          </a:r>
        </a:p>
      </dsp:txBody>
      <dsp:txXfrm>
        <a:off x="4870974" y="2135512"/>
        <a:ext cx="1758668" cy="1101425"/>
      </dsp:txXfrm>
    </dsp:sp>
    <dsp:sp modelId="{1F527C9A-5E06-4587-B2A4-9526A390D94C}">
      <dsp:nvSpPr>
        <dsp:cNvPr id="0" name=""/>
        <dsp:cNvSpPr/>
      </dsp:nvSpPr>
      <dsp:spPr>
        <a:xfrm>
          <a:off x="1717290" y="669716"/>
          <a:ext cx="4033018" cy="4033018"/>
        </a:xfrm>
        <a:custGeom>
          <a:avLst/>
          <a:gdLst/>
          <a:ahLst/>
          <a:cxnLst/>
          <a:rect l="0" t="0" r="0" b="0"/>
          <a:pathLst>
            <a:path>
              <a:moveTo>
                <a:pt x="3933756" y="2641385"/>
              </a:moveTo>
              <a:arcTo wR="2016509" hR="2016509" stAng="1083120" swAng="262576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B351E99-7B45-4C74-9654-2E83631CEB66}">
      <dsp:nvSpPr>
        <dsp:cNvPr id="0" name=""/>
        <dsp:cNvSpPr/>
      </dsp:nvSpPr>
      <dsp:spPr>
        <a:xfrm>
          <a:off x="2794880" y="4092436"/>
          <a:ext cx="1877838" cy="1220595"/>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5">
                  <a:lumMod val="50000"/>
                </a:schemeClr>
              </a:solidFill>
            </a:rPr>
            <a:t>Biochemistry </a:t>
          </a:r>
        </a:p>
        <a:p>
          <a:pPr marL="0" lvl="0" indent="0" algn="ctr" defTabSz="711200">
            <a:lnSpc>
              <a:spcPct val="90000"/>
            </a:lnSpc>
            <a:spcBef>
              <a:spcPct val="0"/>
            </a:spcBef>
            <a:spcAft>
              <a:spcPct val="35000"/>
            </a:spcAft>
            <a:buNone/>
          </a:pPr>
          <a:r>
            <a:rPr lang="en-US" sz="1200" b="1" kern="1200" dirty="0">
              <a:solidFill>
                <a:schemeClr val="tx1"/>
              </a:solidFill>
            </a:rPr>
            <a:t>Enzymatic Activity Assays</a:t>
          </a:r>
        </a:p>
      </dsp:txBody>
      <dsp:txXfrm>
        <a:off x="2854465" y="4152021"/>
        <a:ext cx="1758668" cy="1101425"/>
      </dsp:txXfrm>
    </dsp:sp>
    <dsp:sp modelId="{2C2B3868-9468-4AAB-9245-756A33050795}">
      <dsp:nvSpPr>
        <dsp:cNvPr id="0" name=""/>
        <dsp:cNvSpPr/>
      </dsp:nvSpPr>
      <dsp:spPr>
        <a:xfrm>
          <a:off x="1717290" y="669716"/>
          <a:ext cx="4033018" cy="4033018"/>
        </a:xfrm>
        <a:custGeom>
          <a:avLst/>
          <a:gdLst/>
          <a:ahLst/>
          <a:cxnLst/>
          <a:rect l="0" t="0" r="0" b="0"/>
          <a:pathLst>
            <a:path>
              <a:moveTo>
                <a:pt x="1064063" y="3793910"/>
              </a:moveTo>
              <a:arcTo wR="2016509" hR="2016509" stAng="7091115" swAng="262576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49A41F-9B5A-4B31-82D8-857508F8CAC3}">
      <dsp:nvSpPr>
        <dsp:cNvPr id="0" name=""/>
        <dsp:cNvSpPr/>
      </dsp:nvSpPr>
      <dsp:spPr>
        <a:xfrm>
          <a:off x="778371" y="2075927"/>
          <a:ext cx="1877838" cy="1220595"/>
        </a:xfrm>
        <a:prstGeom prst="roundRect">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4">
                  <a:lumMod val="50000"/>
                </a:schemeClr>
              </a:solidFill>
            </a:rPr>
            <a:t>Microscopy</a:t>
          </a:r>
        </a:p>
        <a:p>
          <a:pPr marL="0" lvl="0" indent="0" algn="ctr" defTabSz="711200">
            <a:lnSpc>
              <a:spcPct val="90000"/>
            </a:lnSpc>
            <a:spcBef>
              <a:spcPct val="0"/>
            </a:spcBef>
            <a:spcAft>
              <a:spcPct val="35000"/>
            </a:spcAft>
            <a:buNone/>
          </a:pPr>
          <a:r>
            <a:rPr lang="en-US" sz="1200" b="1" kern="1200" dirty="0" err="1">
              <a:solidFill>
                <a:schemeClr val="tx1"/>
              </a:solidFill>
            </a:rPr>
            <a:t>Flourscent</a:t>
          </a:r>
          <a:endParaRPr lang="en-US" sz="1200" b="1" kern="1200" dirty="0">
            <a:solidFill>
              <a:schemeClr val="tx1"/>
            </a:solidFill>
          </a:endParaRPr>
        </a:p>
        <a:p>
          <a:pPr marL="0" lvl="0" indent="0" algn="ctr" defTabSz="711200">
            <a:lnSpc>
              <a:spcPct val="90000"/>
            </a:lnSpc>
            <a:spcBef>
              <a:spcPct val="0"/>
            </a:spcBef>
            <a:spcAft>
              <a:spcPct val="35000"/>
            </a:spcAft>
            <a:buNone/>
          </a:pPr>
          <a:r>
            <a:rPr lang="en-US" sz="1200" b="1" kern="1200" dirty="0">
              <a:solidFill>
                <a:schemeClr val="tx1"/>
              </a:solidFill>
            </a:rPr>
            <a:t>Confocal </a:t>
          </a:r>
        </a:p>
        <a:p>
          <a:pPr marL="0" lvl="0" indent="0" algn="ctr" defTabSz="711200">
            <a:lnSpc>
              <a:spcPct val="90000"/>
            </a:lnSpc>
            <a:spcBef>
              <a:spcPct val="0"/>
            </a:spcBef>
            <a:spcAft>
              <a:spcPct val="35000"/>
            </a:spcAft>
            <a:buNone/>
          </a:pPr>
          <a:r>
            <a:rPr lang="en-US" sz="1200" b="1" kern="1200" dirty="0">
              <a:solidFill>
                <a:schemeClr val="tx1"/>
              </a:solidFill>
            </a:rPr>
            <a:t>Electron  </a:t>
          </a:r>
        </a:p>
      </dsp:txBody>
      <dsp:txXfrm>
        <a:off x="837956" y="2135512"/>
        <a:ext cx="1758668" cy="1101425"/>
      </dsp:txXfrm>
    </dsp:sp>
    <dsp:sp modelId="{0D7ABD70-F71A-4FB8-988A-CBE7EAC1FFCD}">
      <dsp:nvSpPr>
        <dsp:cNvPr id="0" name=""/>
        <dsp:cNvSpPr/>
      </dsp:nvSpPr>
      <dsp:spPr>
        <a:xfrm>
          <a:off x="1717290" y="669716"/>
          <a:ext cx="4033018" cy="4033018"/>
        </a:xfrm>
        <a:custGeom>
          <a:avLst/>
          <a:gdLst/>
          <a:ahLst/>
          <a:cxnLst/>
          <a:rect l="0" t="0" r="0" b="0"/>
          <a:pathLst>
            <a:path>
              <a:moveTo>
                <a:pt x="98835" y="1392939"/>
              </a:moveTo>
              <a:arcTo wR="2016509" hR="2016509" stAng="11880777" swAng="237904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D745BC-6593-43F2-A3F1-CEFD84D74EAA}" type="datetimeFigureOut">
              <a:rPr lang="en-US" smtClean="0"/>
              <a:t>7/24/2017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9F1D80-E576-406C-BB8E-1B2DD21CEA89}" type="slidenum">
              <a:rPr lang="en-US" smtClean="0"/>
              <a:t>‹#›</a:t>
            </a:fld>
            <a:endParaRPr lang="en-US"/>
          </a:p>
        </p:txBody>
      </p:sp>
    </p:spTree>
    <p:extLst>
      <p:ext uri="{BB962C8B-B14F-4D97-AF65-F5344CB8AC3E}">
        <p14:creationId xmlns:p14="http://schemas.microsoft.com/office/powerpoint/2010/main" val="380460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journals.plos.org/plospathogens/article?id=10.1371/journal.ppat.1003029"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journals.plos.org/plosone/article?id=10.1371/journal.pone.0063753#pone.0063753-GonzalezCeron1" TargetMode="External"/><Relationship Id="rId3" Type="http://schemas.openxmlformats.org/officeDocument/2006/relationships/hyperlink" Target="http://journals.plos.org/plosone/article?id=10.1371/journal.pone.0063753#pone.0063753-Collins1" TargetMode="External"/><Relationship Id="rId7" Type="http://schemas.openxmlformats.org/officeDocument/2006/relationships/hyperlink" Target="http://journals.plos.org/plosone/article?id=10.1371/journal.pone.0063753#pone.0063753-Riehle1" TargetMode="External"/><Relationship Id="rId12" Type="http://schemas.openxmlformats.org/officeDocument/2006/relationships/hyperlink" Target="http://www.sciencedirect.com/science/article/pii/S0092867404001734#BIB17"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journals.plos.org/plosone/article?id=10.1371/journal.pone.0063753#pone.0063753-Niare1" TargetMode="External"/><Relationship Id="rId11" Type="http://schemas.openxmlformats.org/officeDocument/2006/relationships/hyperlink" Target="http://www.sciencedirect.com/science/article/pii/S0092867404001734#BIB18" TargetMode="External"/><Relationship Id="rId5" Type="http://schemas.openxmlformats.org/officeDocument/2006/relationships/hyperlink" Target="http://journals.plos.org/plosone/article?id=10.1371/journal.pone.0063753#pone.0063753-Blandin1" TargetMode="External"/><Relationship Id="rId10" Type="http://schemas.openxmlformats.org/officeDocument/2006/relationships/hyperlink" Target="http://www.sciencedirect.com/science/article/pii/S0092867404001734#BIB5" TargetMode="External"/><Relationship Id="rId4" Type="http://schemas.openxmlformats.org/officeDocument/2006/relationships/hyperlink" Target="http://journals.plos.org/plosone/article?id=10.1371/journal.pone.0063753#pone.0063753-Gorman1" TargetMode="External"/><Relationship Id="rId9" Type="http://schemas.openxmlformats.org/officeDocument/2006/relationships/hyperlink" Target="http://journals.plos.org/plosone/article?id=10.1371/journal.pone.0063753#pone.0063753-Baton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9F1D80-E576-406C-BB8E-1B2DD21CEA89}" type="slidenum">
              <a:rPr lang="en-US" smtClean="0"/>
              <a:t>2</a:t>
            </a:fld>
            <a:endParaRPr lang="en-US"/>
          </a:p>
        </p:txBody>
      </p:sp>
    </p:spTree>
    <p:extLst>
      <p:ext uri="{BB962C8B-B14F-4D97-AF65-F5344CB8AC3E}">
        <p14:creationId xmlns:p14="http://schemas.microsoft.com/office/powerpoint/2010/main" val="3041318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will benefit</a:t>
            </a:r>
            <a:r>
              <a:rPr lang="en-US" baseline="0" dirty="0"/>
              <a:t> from a </a:t>
            </a:r>
          </a:p>
          <a:p>
            <a:endParaRPr lang="en-US" baseline="0" dirty="0">
              <a:solidFill>
                <a:schemeClr val="accent2"/>
              </a:solidFill>
            </a:endParaRPr>
          </a:p>
          <a:p>
            <a:r>
              <a:rPr lang="en-US" baseline="0" dirty="0">
                <a:solidFill>
                  <a:schemeClr val="accent2"/>
                </a:solidFill>
              </a:rPr>
              <a:t>Full understanding of disease development and transmission requires a bilateral approach that focuses on both the host and the pathogen . </a:t>
            </a:r>
          </a:p>
          <a:p>
            <a:endParaRPr lang="en-US" baseline="0" dirty="0">
              <a:solidFill>
                <a:schemeClr val="accent2"/>
              </a:solidFill>
            </a:endParaRPr>
          </a:p>
          <a:p>
            <a:r>
              <a:rPr lang="en-US" sz="1200" kern="1200" dirty="0">
                <a:solidFill>
                  <a:schemeClr val="accent2"/>
                </a:solidFill>
                <a:effectLst/>
                <a:latin typeface="+mn-lt"/>
                <a:ea typeface="+mn-ea"/>
                <a:cs typeface="+mn-cs"/>
              </a:rPr>
              <a:t>Our</a:t>
            </a:r>
            <a:r>
              <a:rPr lang="en-US" sz="1200" kern="1200" baseline="0" dirty="0">
                <a:solidFill>
                  <a:schemeClr val="accent2"/>
                </a:solidFill>
                <a:effectLst/>
                <a:latin typeface="+mn-lt"/>
                <a:ea typeface="+mn-ea"/>
                <a:cs typeface="+mn-cs"/>
              </a:rPr>
              <a:t> work will </a:t>
            </a:r>
            <a:r>
              <a:rPr lang="en-US" sz="1200" kern="1200" dirty="0">
                <a:solidFill>
                  <a:schemeClr val="accent2"/>
                </a:solidFill>
                <a:effectLst/>
                <a:latin typeface="+mn-lt"/>
                <a:ea typeface="+mn-ea"/>
                <a:cs typeface="+mn-cs"/>
              </a:rPr>
              <a:t>strongly benefit from collaborative expertise in parasite genetics and genome-editing technologies that would facilitate the simultaneous manipulation of mosquito and Plasmodium,</a:t>
            </a:r>
          </a:p>
          <a:p>
            <a:r>
              <a:rPr lang="en-US" sz="1200" kern="1200" dirty="0">
                <a:solidFill>
                  <a:schemeClr val="accent2"/>
                </a:solidFill>
                <a:effectLst/>
                <a:latin typeface="+mn-lt"/>
                <a:ea typeface="+mn-ea"/>
                <a:cs typeface="+mn-cs"/>
              </a:rPr>
              <a:t> the idea</a:t>
            </a:r>
            <a:r>
              <a:rPr lang="en-US" sz="1200" kern="1200" baseline="0" dirty="0">
                <a:solidFill>
                  <a:schemeClr val="accent2"/>
                </a:solidFill>
                <a:effectLst/>
                <a:latin typeface="+mn-lt"/>
                <a:ea typeface="+mn-ea"/>
                <a:cs typeface="+mn-cs"/>
              </a:rPr>
              <a:t> is to create screen different mutant parasites against mosquitoes of various genetic backgrounds  so that we can identify the interactive partners acting at the interface </a:t>
            </a:r>
            <a:r>
              <a:rPr lang="en-US" sz="1200" kern="1200" baseline="0" dirty="0" err="1">
                <a:solidFill>
                  <a:schemeClr val="accent2"/>
                </a:solidFill>
                <a:effectLst/>
                <a:latin typeface="+mn-lt"/>
                <a:ea typeface="+mn-ea"/>
                <a:cs typeface="+mn-cs"/>
              </a:rPr>
              <a:t>organsism</a:t>
            </a:r>
            <a:r>
              <a:rPr lang="en-US" sz="1200" kern="1200" baseline="0" dirty="0">
                <a:solidFill>
                  <a:schemeClr val="accent2"/>
                </a:solidFill>
                <a:effectLst/>
                <a:latin typeface="+mn-lt"/>
                <a:ea typeface="+mn-ea"/>
                <a:cs typeface="+mn-cs"/>
              </a:rPr>
              <a:t> and more precisely map parasite immune evasion mechanisms , particularly those that target CLIP proteases. </a:t>
            </a:r>
            <a:endParaRPr lang="en-US" sz="1200" kern="1200" dirty="0">
              <a:solidFill>
                <a:schemeClr val="accent2"/>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genotypes to assess their underlying interactive phenotypes. Exposing transgenic parasites to different host genetic backgrounds will more precisely map the immune pathways targeted by malaria evasion mechanisms. The molecular components of this cross-talk would presumably serve as suitable candidates for the development of transmission blocking vaccines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C09F1D80-E576-406C-BB8E-1B2DD21CEA89}" type="slidenum">
              <a:rPr lang="en-US" smtClean="0"/>
              <a:t>15</a:t>
            </a:fld>
            <a:endParaRPr lang="en-US"/>
          </a:p>
        </p:txBody>
      </p:sp>
    </p:spTree>
    <p:extLst>
      <p:ext uri="{BB962C8B-B14F-4D97-AF65-F5344CB8AC3E}">
        <p14:creationId xmlns:p14="http://schemas.microsoft.com/office/powerpoint/2010/main" val="3501391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C09F1D80-E576-406C-BB8E-1B2DD21CEA89}" type="slidenum">
              <a:rPr lang="en-US" smtClean="0"/>
              <a:t>16</a:t>
            </a:fld>
            <a:endParaRPr lang="en-US"/>
          </a:p>
        </p:txBody>
      </p:sp>
    </p:spTree>
    <p:extLst>
      <p:ext uri="{BB962C8B-B14F-4D97-AF65-F5344CB8AC3E}">
        <p14:creationId xmlns:p14="http://schemas.microsoft.com/office/powerpoint/2010/main" val="721182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9F1D80-E576-406C-BB8E-1B2DD21CEA89}" type="slidenum">
              <a:rPr lang="en-US" smtClean="0"/>
              <a:t>3</a:t>
            </a:fld>
            <a:endParaRPr lang="en-US"/>
          </a:p>
        </p:txBody>
      </p:sp>
    </p:spTree>
    <p:extLst>
      <p:ext uri="{BB962C8B-B14F-4D97-AF65-F5344CB8AC3E}">
        <p14:creationId xmlns:p14="http://schemas.microsoft.com/office/powerpoint/2010/main" val="1150867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solidFill>
                <a:srgbClr val="C00000"/>
              </a:solidFill>
            </a:endParaRPr>
          </a:p>
          <a:p>
            <a:endParaRPr lang="en-US" b="0" baseline="0" dirty="0">
              <a:solidFill>
                <a:srgbClr val="C00000"/>
              </a:solidFill>
            </a:endParaRPr>
          </a:p>
        </p:txBody>
      </p:sp>
      <p:sp>
        <p:nvSpPr>
          <p:cNvPr id="4" name="Slide Number Placeholder 3"/>
          <p:cNvSpPr>
            <a:spLocks noGrp="1"/>
          </p:cNvSpPr>
          <p:nvPr>
            <p:ph type="sldNum" sz="quarter" idx="10"/>
          </p:nvPr>
        </p:nvSpPr>
        <p:spPr/>
        <p:txBody>
          <a:bodyPr/>
          <a:lstStyle/>
          <a:p>
            <a:fld id="{C09F1D80-E576-406C-BB8E-1B2DD21CEA89}" type="slidenum">
              <a:rPr lang="en-US" smtClean="0"/>
              <a:t>4</a:t>
            </a:fld>
            <a:endParaRPr lang="en-US"/>
          </a:p>
        </p:txBody>
      </p:sp>
    </p:spTree>
    <p:extLst>
      <p:ext uri="{BB962C8B-B14F-4D97-AF65-F5344CB8AC3E}">
        <p14:creationId xmlns:p14="http://schemas.microsoft.com/office/powerpoint/2010/main" val="110494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9F1D80-E576-406C-BB8E-1B2DD21CEA89}" type="slidenum">
              <a:rPr lang="en-US" smtClean="0"/>
              <a:t>5</a:t>
            </a:fld>
            <a:endParaRPr lang="en-US"/>
          </a:p>
        </p:txBody>
      </p:sp>
    </p:spTree>
    <p:extLst>
      <p:ext uri="{BB962C8B-B14F-4D97-AF65-F5344CB8AC3E}">
        <p14:creationId xmlns:p14="http://schemas.microsoft.com/office/powerpoint/2010/main" val="329460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Melanization</a:t>
            </a:r>
            <a:r>
              <a:rPr lang="en-US" baseline="0" dirty="0"/>
              <a:t> is a potent immune response unique to arthropods characterized by the deposition of a thick melanin coat around the invader eventually resulting in its death . </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Expression of </a:t>
            </a:r>
            <a:r>
              <a:rPr lang="en-US" sz="1200" b="1" i="0" kern="1200" dirty="0" err="1">
                <a:solidFill>
                  <a:schemeClr val="tx1"/>
                </a:solidFill>
                <a:effectLst/>
                <a:latin typeface="+mn-lt"/>
                <a:ea typeface="+mn-ea"/>
                <a:cs typeface="+mn-cs"/>
              </a:rPr>
              <a:t>defensin</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cecropin</a:t>
            </a:r>
            <a:r>
              <a:rPr lang="en-US" sz="1200" b="1" i="0" kern="1200" dirty="0">
                <a:solidFill>
                  <a:schemeClr val="tx1"/>
                </a:solidFill>
                <a:effectLst/>
                <a:latin typeface="+mn-lt"/>
                <a:ea typeface="+mn-ea"/>
                <a:cs typeface="+mn-cs"/>
              </a:rPr>
              <a:t>, and transferrin in </a:t>
            </a:r>
            <a:r>
              <a:rPr lang="en-US" sz="1200" b="1" i="0" kern="1200" dirty="0" err="1">
                <a:solidFill>
                  <a:schemeClr val="tx1"/>
                </a:solidFill>
                <a:effectLst/>
                <a:latin typeface="+mn-lt"/>
                <a:ea typeface="+mn-ea"/>
                <a:cs typeface="+mn-cs"/>
              </a:rPr>
              <a:t>Aedes</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aegypti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Diptera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Culicidae</a:t>
            </a:r>
            <a:r>
              <a:rPr lang="en-US" sz="1200" b="1" i="0" kern="1200" dirty="0">
                <a:solidFill>
                  <a:schemeClr val="tx1"/>
                </a:solidFill>
                <a:effectLst/>
                <a:latin typeface="+mn-lt"/>
                <a:ea typeface="+mn-ea"/>
                <a:cs typeface="+mn-cs"/>
              </a:rPr>
              <a:t>) infected with </a:t>
            </a:r>
            <a:r>
              <a:rPr lang="en-US" sz="1200" b="1" i="0" kern="1200" dirty="0" err="1">
                <a:solidFill>
                  <a:schemeClr val="tx1"/>
                </a:solidFill>
                <a:effectLst/>
                <a:latin typeface="+mn-lt"/>
                <a:ea typeface="+mn-ea"/>
                <a:cs typeface="+mn-cs"/>
              </a:rPr>
              <a:t>Wuchereria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bancrofti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Spirurida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Onchocercidae</a:t>
            </a:r>
            <a:r>
              <a:rPr lang="en-US" sz="1200" b="1" i="0" kern="1200" dirty="0">
                <a:solidFill>
                  <a:schemeClr val="tx1"/>
                </a:solidFill>
                <a:effectLst/>
                <a:latin typeface="+mn-lt"/>
                <a:ea typeface="+mn-ea"/>
                <a:cs typeface="+mn-cs"/>
              </a:rPr>
              <a:t>), and the abnormal development of nematodes in the mosquito.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eaLnBrk="1" hangingPunct="1"/>
            <a:r>
              <a:rPr lang="en-US" sz="1200" dirty="0" err="1"/>
              <a:t>Yassine</a:t>
            </a:r>
            <a:r>
              <a:rPr lang="en-US" sz="1200" dirty="0"/>
              <a:t> H, </a:t>
            </a:r>
            <a:r>
              <a:rPr lang="en-US" sz="1200" dirty="0" err="1"/>
              <a:t>Kamareddine</a:t>
            </a:r>
            <a:r>
              <a:rPr lang="en-US" sz="1200" dirty="0"/>
              <a:t> L, </a:t>
            </a:r>
            <a:r>
              <a:rPr lang="en-US" sz="1200" dirty="0" err="1"/>
              <a:t>Osta</a:t>
            </a:r>
            <a:r>
              <a:rPr lang="en-US" sz="1200" dirty="0"/>
              <a:t> MA (2012) The Mosquito Melanization Response Is Implicated in Defense against the </a:t>
            </a:r>
            <a:r>
              <a:rPr lang="en-US" sz="1200" dirty="0" err="1"/>
              <a:t>Entomopathogenic</a:t>
            </a:r>
            <a:r>
              <a:rPr lang="en-US" sz="1200" dirty="0"/>
              <a:t> Fungus </a:t>
            </a:r>
            <a:r>
              <a:rPr lang="en-US" sz="1200" dirty="0" err="1"/>
              <a:t>Beauveria</a:t>
            </a:r>
            <a:r>
              <a:rPr lang="en-US" sz="1200" dirty="0"/>
              <a:t> </a:t>
            </a:r>
            <a:r>
              <a:rPr lang="en-US" sz="1200" dirty="0" err="1"/>
              <a:t>bassiana</a:t>
            </a:r>
            <a:r>
              <a:rPr lang="en-US" sz="1200" dirty="0"/>
              <a:t>. PLOS Pathogens 8(11): e1003029. https://doi.org/10.1371/journal.ppat.1003029</a:t>
            </a:r>
          </a:p>
          <a:p>
            <a:pPr eaLnBrk="1" hangingPunct="1"/>
            <a:r>
              <a:rPr lang="en-US" sz="1200" dirty="0">
                <a:hlinkClick r:id="rId3"/>
              </a:rPr>
              <a:t>http://journals.plos.org/plospathogens/article?id=10.1371/journal.ppat.1003029</a:t>
            </a:r>
            <a:endParaRPr lang="en-US" sz="1200" dirty="0"/>
          </a:p>
          <a:p>
            <a:pPr eaLnBrk="1" hangingPunct="1"/>
            <a:endParaRPr lang="en-US" sz="1200" dirty="0"/>
          </a:p>
          <a:p>
            <a:pPr eaLnBrk="1" hangingPunct="1"/>
            <a:endParaRPr lang="en-US" sz="1200" dirty="0"/>
          </a:p>
          <a:p>
            <a:pPr eaLnBrk="1" hangingPunct="1"/>
            <a:r>
              <a:rPr lang="en-US" sz="1200" dirty="0"/>
              <a:t>Melanization reaction</a:t>
            </a:r>
            <a:r>
              <a:rPr lang="en-US" sz="1200" baseline="0" dirty="0"/>
              <a:t> is not required for survival of anopheles </a:t>
            </a:r>
            <a:r>
              <a:rPr lang="en-US" sz="1200" baseline="0" dirty="0" err="1"/>
              <a:t>gambaie</a:t>
            </a:r>
            <a:r>
              <a:rPr lang="en-US" sz="1200" baseline="0" dirty="0"/>
              <a:t> </a:t>
            </a:r>
            <a:r>
              <a:rPr lang="en-US" sz="1200" baseline="0" dirty="0" err="1"/>
              <a:t>mosq</a:t>
            </a:r>
            <a:r>
              <a:rPr lang="en-US" sz="1200" baseline="0" dirty="0"/>
              <a:t> after bacterial infection </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9F1D80-E576-406C-BB8E-1B2DD21CEA89}" type="slidenum">
              <a:rPr lang="en-US" smtClean="0"/>
              <a:t>6</a:t>
            </a:fld>
            <a:endParaRPr lang="en-US"/>
          </a:p>
        </p:txBody>
      </p:sp>
    </p:spTree>
    <p:extLst>
      <p:ext uri="{BB962C8B-B14F-4D97-AF65-F5344CB8AC3E}">
        <p14:creationId xmlns:p14="http://schemas.microsoft.com/office/powerpoint/2010/main" val="236982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1" dirty="0"/>
              <a:t>Genetic</a:t>
            </a:r>
            <a:r>
              <a:rPr lang="en-US" b="1" baseline="0" dirty="0"/>
              <a:t> selection of a plasmodium refractory strain of the malaria vector anopheles </a:t>
            </a:r>
            <a:r>
              <a:rPr lang="en-US" b="1" baseline="0" dirty="0" err="1"/>
              <a:t>gambaie</a:t>
            </a:r>
            <a:endParaRPr lang="en-US" b="1" dirty="0"/>
          </a:p>
          <a:p>
            <a:endParaRPr lang="en-US" dirty="0"/>
          </a:p>
          <a:p>
            <a:r>
              <a:rPr lang="en-US" dirty="0"/>
              <a:t>ed. The </a:t>
            </a:r>
            <a:r>
              <a:rPr lang="en-US" dirty="0" err="1"/>
              <a:t>produc</a:t>
            </a:r>
            <a:r>
              <a:rPr lang="en-US" dirty="0"/>
              <a:t>- </a:t>
            </a:r>
            <a:r>
              <a:rPr lang="en-US" dirty="0" err="1"/>
              <a:t>tion</a:t>
            </a:r>
            <a:r>
              <a:rPr lang="en-US" dirty="0"/>
              <a:t> of genetically defined lines of vector mosquitoes refractory to the development of the parasite and thus incapable of transmit- ting the infection is one possible method for controlling mal</a:t>
            </a:r>
          </a:p>
          <a:p>
            <a:endParaRPr lang="en-US" dirty="0"/>
          </a:p>
          <a:p>
            <a:r>
              <a:rPr lang="en-US" dirty="0"/>
              <a:t>2). The line is highly or fully refractory to three isolates of P. vivax and one of P. </a:t>
            </a:r>
            <a:r>
              <a:rPr lang="en-US" dirty="0" err="1"/>
              <a:t>ovale</a:t>
            </a:r>
            <a:endParaRPr lang="en-US" dirty="0"/>
          </a:p>
          <a:p>
            <a:endParaRPr lang="en-US" dirty="0"/>
          </a:p>
          <a:p>
            <a:pPr marL="228600" indent="-228600">
              <a:buAutoNum type="alphaLcPeriod"/>
            </a:pPr>
            <a:r>
              <a:rPr lang="en-US" dirty="0"/>
              <a:t>Of six P. falciparum isolates examined, the refractory line fully </a:t>
            </a:r>
            <a:r>
              <a:rPr lang="en-US" dirty="0" err="1"/>
              <a:t>encapsu</a:t>
            </a:r>
            <a:r>
              <a:rPr lang="en-US" dirty="0"/>
              <a:t>- </a:t>
            </a:r>
            <a:r>
              <a:rPr lang="en-US" dirty="0" err="1"/>
              <a:t>lates</a:t>
            </a:r>
            <a:r>
              <a:rPr lang="en-US" dirty="0"/>
              <a:t> almost all ookinetes of two New World isolates from El Salvador and B</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Phenotypic Dissection of a </a:t>
            </a:r>
            <a:r>
              <a:rPr lang="en-US" sz="1200" b="1" i="1" kern="1200" dirty="0">
                <a:solidFill>
                  <a:schemeClr val="tx1"/>
                </a:solidFill>
                <a:effectLst/>
                <a:latin typeface="+mn-lt"/>
                <a:ea typeface="+mn-ea"/>
                <a:cs typeface="+mn-cs"/>
              </a:rPr>
              <a:t>Plasmodium</a:t>
            </a:r>
            <a:r>
              <a:rPr lang="en-US" sz="1200" b="1" i="0" kern="1200" dirty="0">
                <a:solidFill>
                  <a:schemeClr val="tx1"/>
                </a:solidFill>
                <a:effectLst/>
                <a:latin typeface="+mn-lt"/>
                <a:ea typeface="+mn-ea"/>
                <a:cs typeface="+mn-cs"/>
              </a:rPr>
              <a:t>-Refractory Strain of Malaria Vector </a:t>
            </a:r>
            <a:r>
              <a:rPr lang="en-US" sz="1200" b="1" i="1" kern="1200" dirty="0">
                <a:solidFill>
                  <a:schemeClr val="tx1"/>
                </a:solidFill>
                <a:effectLst/>
                <a:latin typeface="+mn-lt"/>
                <a:ea typeface="+mn-ea"/>
                <a:cs typeface="+mn-cs"/>
              </a:rPr>
              <a:t>Anopheles </a:t>
            </a:r>
            <a:r>
              <a:rPr lang="en-US" sz="1200" b="1" i="1" kern="1200" dirty="0" err="1">
                <a:solidFill>
                  <a:schemeClr val="tx1"/>
                </a:solidFill>
                <a:effectLst/>
                <a:latin typeface="+mn-lt"/>
                <a:ea typeface="+mn-ea"/>
                <a:cs typeface="+mn-cs"/>
              </a:rPr>
              <a:t>stephensi</a:t>
            </a:r>
            <a:r>
              <a:rPr lang="en-US" sz="1200" b="1" i="0" kern="1200" dirty="0">
                <a:solidFill>
                  <a:schemeClr val="tx1"/>
                </a:solidFill>
                <a:effectLst/>
                <a:latin typeface="+mn-lt"/>
                <a:ea typeface="+mn-ea"/>
                <a:cs typeface="+mn-cs"/>
              </a:rPr>
              <a:t>: The Reduced Susceptibility to </a:t>
            </a:r>
            <a:r>
              <a:rPr lang="en-US" sz="1200" b="1" i="1" kern="1200" dirty="0">
                <a:solidFill>
                  <a:schemeClr val="tx1"/>
                </a:solidFill>
                <a:effectLst/>
                <a:latin typeface="+mn-lt"/>
                <a:ea typeface="+mn-ea"/>
                <a:cs typeface="+mn-cs"/>
              </a:rPr>
              <a:t>P. </a:t>
            </a:r>
            <a:r>
              <a:rPr lang="en-US" sz="1200" b="1" i="1" kern="1200" dirty="0" err="1">
                <a:solidFill>
                  <a:schemeClr val="tx1"/>
                </a:solidFill>
                <a:effectLst/>
                <a:latin typeface="+mn-lt"/>
                <a:ea typeface="+mn-ea"/>
                <a:cs typeface="+mn-cs"/>
              </a:rPr>
              <a:t>berghei</a:t>
            </a:r>
            <a:r>
              <a:rPr lang="en-US" sz="1200" b="1" i="0"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P. </a:t>
            </a:r>
            <a:r>
              <a:rPr lang="en-US" sz="1200" b="1" i="1" kern="1200" dirty="0" err="1">
                <a:solidFill>
                  <a:schemeClr val="tx1"/>
                </a:solidFill>
                <a:effectLst/>
                <a:latin typeface="+mn-lt"/>
                <a:ea typeface="+mn-ea"/>
                <a:cs typeface="+mn-cs"/>
              </a:rPr>
              <a:t>yoelii</a:t>
            </a:r>
            <a:endParaRPr lang="en-US" sz="1200" b="1" i="0" kern="1200" dirty="0">
              <a:solidFill>
                <a:schemeClr val="tx1"/>
              </a:solidFill>
              <a:effectLst/>
              <a:latin typeface="+mn-lt"/>
              <a:ea typeface="+mn-ea"/>
              <a:cs typeface="+mn-cs"/>
            </a:endParaRPr>
          </a:p>
          <a:p>
            <a:pPr marL="228600" indent="-228600">
              <a:buAutoNum type="alphaLcPeriod"/>
            </a:pPr>
            <a:endParaRPr lang="en-US" dirty="0"/>
          </a:p>
          <a:p>
            <a:pPr marL="228600" indent="-228600">
              <a:buAutoNum type="alphaLcPeriod"/>
            </a:pPr>
            <a:r>
              <a:rPr lang="en-US" sz="1200" b="0" i="0" kern="1200" dirty="0">
                <a:solidFill>
                  <a:schemeClr val="tx1"/>
                </a:solidFill>
                <a:effectLst/>
                <a:latin typeface="+mn-lt"/>
                <a:ea typeface="+mn-ea"/>
                <a:cs typeface="+mn-cs"/>
              </a:rPr>
              <a:t>Of the 400 </a:t>
            </a:r>
            <a:r>
              <a:rPr lang="en-US" sz="1200" b="0" i="0" kern="1200" dirty="0" err="1">
                <a:solidFill>
                  <a:schemeClr val="tx1"/>
                </a:solidFill>
                <a:effectLst/>
                <a:latin typeface="+mn-lt"/>
                <a:ea typeface="+mn-ea"/>
                <a:cs typeface="+mn-cs"/>
              </a:rPr>
              <a:t>anopheline</a:t>
            </a:r>
            <a:r>
              <a:rPr lang="en-US" sz="1200" b="0" i="0" kern="1200" dirty="0">
                <a:solidFill>
                  <a:schemeClr val="tx1"/>
                </a:solidFill>
                <a:effectLst/>
                <a:latin typeface="+mn-lt"/>
                <a:ea typeface="+mn-ea"/>
                <a:cs typeface="+mn-cs"/>
              </a:rPr>
              <a:t> species worldwide, only 40 are important malaria vectors. One of these, </a:t>
            </a:r>
            <a:r>
              <a:rPr lang="en-US" sz="1200" b="0" i="1" kern="1200" dirty="0">
                <a:solidFill>
                  <a:schemeClr val="tx1"/>
                </a:solidFill>
                <a:effectLst/>
                <a:latin typeface="+mn-lt"/>
                <a:ea typeface="+mn-ea"/>
                <a:cs typeface="+mn-cs"/>
              </a:rPr>
              <a:t>Anopheles </a:t>
            </a:r>
            <a:r>
              <a:rPr lang="en-US" sz="1200" b="0" i="1" kern="1200" dirty="0" err="1">
                <a:solidFill>
                  <a:schemeClr val="tx1"/>
                </a:solidFill>
                <a:effectLst/>
                <a:latin typeface="+mn-lt"/>
                <a:ea typeface="+mn-ea"/>
                <a:cs typeface="+mn-cs"/>
              </a:rPr>
              <a:t>gambiae</a:t>
            </a:r>
            <a:r>
              <a:rPr lang="en-US" sz="1200" b="0" i="0" kern="1200" dirty="0">
                <a:solidFill>
                  <a:schemeClr val="tx1"/>
                </a:solidFill>
                <a:effectLst/>
                <a:latin typeface="+mn-lt"/>
                <a:ea typeface="+mn-ea"/>
                <a:cs typeface="+mn-cs"/>
              </a:rPr>
              <a:t>, may transmit </a:t>
            </a:r>
            <a:r>
              <a:rPr lang="en-US" sz="1200" b="0" i="1" kern="1200" dirty="0">
                <a:solidFill>
                  <a:schemeClr val="tx1"/>
                </a:solidFill>
                <a:effectLst/>
                <a:latin typeface="+mn-lt"/>
                <a:ea typeface="+mn-ea"/>
                <a:cs typeface="+mn-cs"/>
              </a:rPr>
              <a:t>Plasmodium falciparum</a:t>
            </a:r>
            <a:r>
              <a:rPr lang="en-US" sz="1200" b="0" i="0" kern="1200" dirty="0">
                <a:solidFill>
                  <a:schemeClr val="tx1"/>
                </a:solidFill>
                <a:effectLst/>
                <a:latin typeface="+mn-lt"/>
                <a:ea typeface="+mn-ea"/>
                <a:cs typeface="+mn-cs"/>
              </a:rPr>
              <a:t>, the parasite responsible for the cerebral form of malaria in much of sub-Saharan Africa. The L3–5 </a:t>
            </a:r>
            <a:r>
              <a:rPr lang="en-US" sz="1200" b="0" i="1" kern="1200" dirty="0">
                <a:solidFill>
                  <a:schemeClr val="tx1"/>
                </a:solidFill>
                <a:effectLst/>
                <a:latin typeface="+mn-lt"/>
                <a:ea typeface="+mn-ea"/>
                <a:cs typeface="+mn-cs"/>
              </a:rPr>
              <a:t>Plasmodium</a:t>
            </a:r>
            <a:r>
              <a:rPr lang="en-US" sz="1200" b="0" i="0" kern="1200" dirty="0">
                <a:solidFill>
                  <a:schemeClr val="tx1"/>
                </a:solidFill>
                <a:effectLst/>
                <a:latin typeface="+mn-lt"/>
                <a:ea typeface="+mn-ea"/>
                <a:cs typeface="+mn-cs"/>
              </a:rPr>
              <a:t>-refractory strain of </a:t>
            </a:r>
            <a:r>
              <a:rPr lang="en-US" sz="1200" b="0" i="1" kern="1200" dirty="0">
                <a:solidFill>
                  <a:schemeClr val="tx1"/>
                </a:solidFill>
                <a:effectLst/>
                <a:latin typeface="+mn-lt"/>
                <a:ea typeface="+mn-ea"/>
                <a:cs typeface="+mn-cs"/>
              </a:rPr>
              <a:t>A. </a:t>
            </a:r>
            <a:r>
              <a:rPr lang="en-US" sz="1200" b="0" i="1" kern="1200" dirty="0" err="1">
                <a:solidFill>
                  <a:schemeClr val="tx1"/>
                </a:solidFill>
                <a:effectLst/>
                <a:latin typeface="+mn-lt"/>
                <a:ea typeface="+mn-ea"/>
                <a:cs typeface="+mn-cs"/>
              </a:rPr>
              <a:t>gambiae</a:t>
            </a:r>
            <a:r>
              <a:rPr lang="en-US" sz="1200" b="0" i="0" kern="1200" dirty="0">
                <a:solidFill>
                  <a:schemeClr val="tx1"/>
                </a:solidFill>
                <a:effectLst/>
                <a:latin typeface="+mn-lt"/>
                <a:ea typeface="+mn-ea"/>
                <a:cs typeface="+mn-cs"/>
              </a:rPr>
              <a:t> was isolated from the G3 colony using genetic selection for resistance to simian malaria </a:t>
            </a:r>
            <a:r>
              <a:rPr lang="en-US" sz="1200" b="0" i="1" kern="1200" dirty="0">
                <a:solidFill>
                  <a:schemeClr val="tx1"/>
                </a:solidFill>
                <a:effectLst/>
                <a:latin typeface="+mn-lt"/>
                <a:ea typeface="+mn-ea"/>
                <a:cs typeface="+mn-cs"/>
              </a:rPr>
              <a:t>P. </a:t>
            </a:r>
            <a:r>
              <a:rPr lang="en-US" sz="1200" b="0" i="1" kern="1200" dirty="0" err="1">
                <a:solidFill>
                  <a:schemeClr val="tx1"/>
                </a:solidFill>
                <a:effectLst/>
                <a:latin typeface="+mn-lt"/>
                <a:ea typeface="+mn-ea"/>
                <a:cs typeface="+mn-cs"/>
              </a:rPr>
              <a:t>cynomolgi</a:t>
            </a:r>
            <a:r>
              <a:rPr lang="en-US" sz="1200" b="0" i="0" kern="1200" dirty="0">
                <a:solidFill>
                  <a:schemeClr val="tx1"/>
                </a:solidFill>
                <a:effectLst/>
                <a:latin typeface="+mn-lt"/>
                <a:ea typeface="+mn-ea"/>
                <a:cs typeface="+mn-cs"/>
              </a:rPr>
              <a:t> infection, and the 4Arr susceptible strain was selected from a combination of colonies from Liberia and Kenya </a:t>
            </a:r>
            <a:r>
              <a:rPr lang="en-US" sz="1200" b="0" i="0" u="none" strike="noStrike" kern="1200" dirty="0">
                <a:solidFill>
                  <a:schemeClr val="tx1"/>
                </a:solidFill>
                <a:effectLst/>
                <a:latin typeface="+mn-lt"/>
                <a:ea typeface="+mn-ea"/>
                <a:cs typeface="+mn-cs"/>
                <a:hlinkClick r:id="rId3"/>
              </a:rPr>
              <a:t>[1]</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4"/>
              </a:rPr>
              <a:t>[3]</a:t>
            </a:r>
            <a:r>
              <a:rPr lang="en-US" sz="1200" b="0" i="0" kern="1200" dirty="0">
                <a:solidFill>
                  <a:schemeClr val="tx1"/>
                </a:solidFill>
                <a:effectLst/>
                <a:latin typeface="+mn-lt"/>
                <a:ea typeface="+mn-ea"/>
                <a:cs typeface="+mn-cs"/>
              </a:rPr>
              <a:t>. A subsequent study demonstrated that polymorphisms of a single gene encoding </a:t>
            </a:r>
            <a:r>
              <a:rPr lang="en-US" sz="1200" b="0" i="0" kern="1200" dirty="0" err="1">
                <a:solidFill>
                  <a:schemeClr val="tx1"/>
                </a:solidFill>
                <a:effectLst/>
                <a:latin typeface="+mn-lt"/>
                <a:ea typeface="+mn-ea"/>
                <a:cs typeface="+mn-cs"/>
              </a:rPr>
              <a:t>antiparasitic</a:t>
            </a:r>
            <a:r>
              <a:rPr lang="en-US" sz="1200" b="0" i="0" kern="1200" dirty="0">
                <a:solidFill>
                  <a:schemeClr val="tx1"/>
                </a:solidFill>
                <a:effectLst/>
                <a:latin typeface="+mn-lt"/>
                <a:ea typeface="+mn-ea"/>
                <a:cs typeface="+mn-cs"/>
              </a:rPr>
              <a:t> thioester-containing protein 1 (TEP1) explain a substantial part of the variability in parasite susceptibility </a:t>
            </a:r>
            <a:r>
              <a:rPr lang="en-US" sz="1200" b="0" i="0" u="none" strike="noStrike" kern="1200" dirty="0">
                <a:solidFill>
                  <a:schemeClr val="tx1"/>
                </a:solidFill>
                <a:effectLst/>
                <a:latin typeface="+mn-lt"/>
                <a:ea typeface="+mn-ea"/>
                <a:cs typeface="+mn-cs"/>
                <a:hlinkClick r:id="rId5"/>
              </a:rPr>
              <a:t>[4]</a:t>
            </a:r>
            <a:r>
              <a:rPr lang="en-US" sz="1200" b="0" i="0" kern="1200" dirty="0">
                <a:solidFill>
                  <a:schemeClr val="tx1"/>
                </a:solidFill>
                <a:effectLst/>
                <a:latin typeface="+mn-lt"/>
                <a:ea typeface="+mn-ea"/>
                <a:cs typeface="+mn-cs"/>
              </a:rPr>
              <a:t>. The genetic loci related to </a:t>
            </a:r>
            <a:r>
              <a:rPr lang="en-US" sz="1200" b="0" i="1" kern="1200" dirty="0">
                <a:solidFill>
                  <a:schemeClr val="tx1"/>
                </a:solidFill>
                <a:effectLst/>
                <a:latin typeface="+mn-lt"/>
                <a:ea typeface="+mn-ea"/>
                <a:cs typeface="+mn-cs"/>
              </a:rPr>
              <a:t>P. falciparum</a:t>
            </a:r>
            <a:r>
              <a:rPr lang="en-US" sz="1200" b="0" i="0" kern="1200" dirty="0">
                <a:solidFill>
                  <a:schemeClr val="tx1"/>
                </a:solidFill>
                <a:effectLst/>
                <a:latin typeface="+mn-lt"/>
                <a:ea typeface="+mn-ea"/>
                <a:cs typeface="+mn-cs"/>
              </a:rPr>
              <a:t> infection intensity have been identified through quantitative trait loci analysis of </a:t>
            </a:r>
            <a:r>
              <a:rPr lang="en-US" sz="1200" b="0" i="0" kern="1200" dirty="0" err="1">
                <a:solidFill>
                  <a:schemeClr val="tx1"/>
                </a:solidFill>
                <a:effectLst/>
                <a:latin typeface="+mn-lt"/>
                <a:ea typeface="+mn-ea"/>
                <a:cs typeface="+mn-cs"/>
              </a:rPr>
              <a:t>isofemale</a:t>
            </a:r>
            <a:r>
              <a:rPr lang="en-US" sz="1200" b="0" i="0" kern="1200" dirty="0">
                <a:solidFill>
                  <a:schemeClr val="tx1"/>
                </a:solidFill>
                <a:effectLst/>
                <a:latin typeface="+mn-lt"/>
                <a:ea typeface="+mn-ea"/>
                <a:cs typeface="+mn-cs"/>
              </a:rPr>
              <a:t> colonies </a:t>
            </a:r>
            <a:r>
              <a:rPr lang="en-US" sz="1200" b="0" i="0" u="none" strike="noStrike" kern="1200" dirty="0">
                <a:solidFill>
                  <a:schemeClr val="tx1"/>
                </a:solidFill>
                <a:effectLst/>
                <a:latin typeface="+mn-lt"/>
                <a:ea typeface="+mn-ea"/>
                <a:cs typeface="+mn-cs"/>
                <a:hlinkClick r:id="rId6"/>
              </a:rPr>
              <a:t>[5]</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a:rPr>
              <a:t>[6]</a:t>
            </a:r>
            <a:r>
              <a:rPr lang="en-US" sz="1200" b="0" i="0" kern="1200" dirty="0">
                <a:solidFill>
                  <a:schemeClr val="tx1"/>
                </a:solidFill>
                <a:effectLst/>
                <a:latin typeface="+mn-lt"/>
                <a:ea typeface="+mn-ea"/>
                <a:cs typeface="+mn-cs"/>
              </a:rPr>
              <a:t>. Both field and laboratory inter-species studies of </a:t>
            </a:r>
            <a:r>
              <a:rPr lang="en-US" sz="1200" b="0" i="1" kern="1200" dirty="0" err="1">
                <a:solidFill>
                  <a:schemeClr val="tx1"/>
                </a:solidFill>
                <a:effectLst/>
                <a:latin typeface="+mn-lt"/>
                <a:ea typeface="+mn-ea"/>
                <a:cs typeface="+mn-cs"/>
              </a:rPr>
              <a:t>Plasmodium</a:t>
            </a:r>
            <a:r>
              <a:rPr lang="en-US" sz="1200" b="0" i="0" kern="1200" dirty="0" err="1">
                <a:solidFill>
                  <a:schemeClr val="tx1"/>
                </a:solidFill>
                <a:effectLst/>
                <a:latin typeface="+mn-lt"/>
                <a:ea typeface="+mn-ea"/>
                <a:cs typeface="+mn-cs"/>
              </a:rPr>
              <a:t>refractoriness</a:t>
            </a:r>
            <a:r>
              <a:rPr lang="en-US" sz="1200" b="0" i="0" kern="1200" dirty="0">
                <a:solidFill>
                  <a:schemeClr val="tx1"/>
                </a:solidFill>
                <a:effectLst/>
                <a:latin typeface="+mn-lt"/>
                <a:ea typeface="+mn-ea"/>
                <a:cs typeface="+mn-cs"/>
              </a:rPr>
              <a:t> have been conducted with various combinations of </a:t>
            </a:r>
            <a:r>
              <a:rPr lang="en-US" sz="1200" b="0" i="1" kern="1200" dirty="0">
                <a:solidFill>
                  <a:schemeClr val="tx1"/>
                </a:solidFill>
                <a:effectLst/>
                <a:latin typeface="+mn-lt"/>
                <a:ea typeface="+mn-ea"/>
                <a:cs typeface="+mn-cs"/>
              </a:rPr>
              <a:t>Anopheles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Plasmodium</a:t>
            </a:r>
            <a:r>
              <a:rPr lang="en-US" sz="1200" b="0" i="0" u="none" strike="noStrike" kern="1200" dirty="0">
                <a:solidFill>
                  <a:schemeClr val="tx1"/>
                </a:solidFill>
                <a:effectLst/>
                <a:latin typeface="+mn-lt"/>
                <a:ea typeface="+mn-ea"/>
                <a:cs typeface="+mn-cs"/>
                <a:hlinkClick r:id="rId8"/>
              </a:rPr>
              <a:t>[7]</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9"/>
              </a:rPr>
              <a:t>[9]</a:t>
            </a:r>
            <a:r>
              <a:rPr lang="en-US" sz="1200" b="0" i="0" kern="1200" dirty="0">
                <a:solidFill>
                  <a:schemeClr val="tx1"/>
                </a:solidFill>
                <a:effectLst/>
                <a:latin typeface="+mn-lt"/>
                <a:ea typeface="+mn-ea"/>
                <a:cs typeface="+mn-cs"/>
              </a:rPr>
              <a:t>. Comparisons between the </a:t>
            </a:r>
            <a:r>
              <a:rPr lang="en-US" sz="1200" b="0" i="1" kern="1200" dirty="0">
                <a:solidFill>
                  <a:schemeClr val="tx1"/>
                </a:solidFill>
                <a:effectLst/>
                <a:latin typeface="+mn-lt"/>
                <a:ea typeface="+mn-ea"/>
                <a:cs typeface="+mn-cs"/>
              </a:rPr>
              <a:t>Plasmodium</a:t>
            </a:r>
            <a:r>
              <a:rPr lang="en-US" sz="1200" b="0" i="0" kern="1200" dirty="0">
                <a:solidFill>
                  <a:schemeClr val="tx1"/>
                </a:solidFill>
                <a:effectLst/>
                <a:latin typeface="+mn-lt"/>
                <a:ea typeface="+mn-ea"/>
                <a:cs typeface="+mn-cs"/>
              </a:rPr>
              <a:t> susceptibility of different </a:t>
            </a:r>
            <a:r>
              <a:rPr lang="en-US" sz="1200" b="0" i="0" kern="1200" dirty="0" err="1">
                <a:solidFill>
                  <a:schemeClr val="tx1"/>
                </a:solidFill>
                <a:effectLst/>
                <a:latin typeface="+mn-lt"/>
                <a:ea typeface="+mn-ea"/>
                <a:cs typeface="+mn-cs"/>
              </a:rPr>
              <a:t>anopheline</a:t>
            </a:r>
            <a:r>
              <a:rPr lang="en-US" sz="1200" b="0" i="0" kern="1200" dirty="0">
                <a:solidFill>
                  <a:schemeClr val="tx1"/>
                </a:solidFill>
                <a:effectLst/>
                <a:latin typeface="+mn-lt"/>
                <a:ea typeface="+mn-ea"/>
                <a:cs typeface="+mn-cs"/>
              </a:rPr>
              <a:t> mosquitoes represent a fundamental contribution to the understanding of parasite-mosquito interactions and suggest that genetic diversity raises </a:t>
            </a:r>
            <a:r>
              <a:rPr lang="en-US" sz="1200" b="0" i="0" kern="1200" dirty="0" err="1">
                <a:solidFill>
                  <a:schemeClr val="tx1"/>
                </a:solidFill>
                <a:effectLst/>
                <a:latin typeface="+mn-lt"/>
                <a:ea typeface="+mn-ea"/>
                <a:cs typeface="+mn-cs"/>
              </a:rPr>
              <a:t>vectorial</a:t>
            </a:r>
            <a:r>
              <a:rPr lang="en-US" sz="1200" b="0" i="0" kern="1200" dirty="0">
                <a:solidFill>
                  <a:schemeClr val="tx1"/>
                </a:solidFill>
                <a:effectLst/>
                <a:latin typeface="+mn-lt"/>
                <a:ea typeface="+mn-ea"/>
                <a:cs typeface="+mn-cs"/>
              </a:rPr>
              <a:t> capacity, based on intricate dyadic interactions.</a:t>
            </a:r>
          </a:p>
          <a:p>
            <a:pPr marL="228600" indent="-228600">
              <a:buAutoNum type="alphaLcPeriod"/>
            </a:pPr>
            <a:endParaRPr lang="en-US" sz="1200" b="0" i="0" kern="1200" dirty="0">
              <a:solidFill>
                <a:schemeClr val="tx1"/>
              </a:solidFill>
              <a:effectLst/>
              <a:latin typeface="+mn-lt"/>
              <a:ea typeface="+mn-ea"/>
              <a:cs typeface="+mn-cs"/>
            </a:endParaRPr>
          </a:p>
          <a:p>
            <a:pPr marL="228600" indent="-228600">
              <a:buAutoNum type="alphaLcPeriod"/>
            </a:pPr>
            <a:endParaRPr lang="en-US" sz="1200" b="0" i="0" kern="1200" dirty="0">
              <a:solidFill>
                <a:schemeClr val="tx1"/>
              </a:solidFill>
              <a:effectLst/>
              <a:latin typeface="+mn-lt"/>
              <a:ea typeface="+mn-ea"/>
              <a:cs typeface="+mn-cs"/>
            </a:endParaRPr>
          </a:p>
          <a:p>
            <a:pPr marL="228600" indent="-228600">
              <a:buAutoNum type="alphaLcPeriod"/>
            </a:pPr>
            <a:r>
              <a:rPr lang="en-US" sz="1200" b="0" i="0" kern="1200" dirty="0">
                <a:solidFill>
                  <a:schemeClr val="tx1"/>
                </a:solidFill>
                <a:effectLst/>
                <a:latin typeface="+mn-lt"/>
                <a:ea typeface="+mn-ea"/>
                <a:cs typeface="+mn-cs"/>
              </a:rPr>
              <a:t> we made use of a refractory strain of </a:t>
            </a:r>
            <a:r>
              <a:rPr lang="en-US" sz="1200" b="0" i="1" kern="1200" dirty="0">
                <a:solidFill>
                  <a:schemeClr val="tx1"/>
                </a:solidFill>
                <a:effectLst/>
                <a:latin typeface="+mn-lt"/>
                <a:ea typeface="+mn-ea"/>
                <a:cs typeface="+mn-cs"/>
              </a:rPr>
              <a:t>A. </a:t>
            </a:r>
            <a:r>
              <a:rPr lang="en-US" sz="1200" b="0" i="1" kern="1200" dirty="0" err="1">
                <a:solidFill>
                  <a:schemeClr val="tx1"/>
                </a:solidFill>
                <a:effectLst/>
                <a:latin typeface="+mn-lt"/>
                <a:ea typeface="+mn-ea"/>
                <a:cs typeface="+mn-cs"/>
              </a:rPr>
              <a:t>gambiae</a:t>
            </a:r>
            <a:r>
              <a:rPr lang="en-US" sz="1200" b="0" i="0" kern="1200" dirty="0">
                <a:solidFill>
                  <a:schemeClr val="tx1"/>
                </a:solidFill>
                <a:effectLst/>
                <a:latin typeface="+mn-lt"/>
                <a:ea typeface="+mn-ea"/>
                <a:cs typeface="+mn-cs"/>
              </a:rPr>
              <a:t> (R), which completely aborts development of a number of malaria parasites, including the simian parasite </a:t>
            </a:r>
            <a:r>
              <a:rPr lang="en-US" sz="1200" b="0" i="1" kern="1200" dirty="0">
                <a:solidFill>
                  <a:schemeClr val="tx1"/>
                </a:solidFill>
                <a:effectLst/>
                <a:latin typeface="+mn-lt"/>
                <a:ea typeface="+mn-ea"/>
                <a:cs typeface="+mn-cs"/>
              </a:rPr>
              <a:t>P. </a:t>
            </a:r>
            <a:r>
              <a:rPr lang="en-US" sz="1200" b="0" i="1" kern="1200" dirty="0" err="1">
                <a:solidFill>
                  <a:schemeClr val="tx1"/>
                </a:solidFill>
                <a:effectLst/>
                <a:latin typeface="+mn-lt"/>
                <a:ea typeface="+mn-ea"/>
                <a:cs typeface="+mn-cs"/>
              </a:rPr>
              <a:t>cynomolgi</a:t>
            </a:r>
            <a:r>
              <a:rPr lang="en-US" sz="1200" b="0" i="0" kern="1200" dirty="0">
                <a:solidFill>
                  <a:schemeClr val="tx1"/>
                </a:solidFill>
                <a:effectLst/>
                <a:latin typeface="+mn-lt"/>
                <a:ea typeface="+mn-ea"/>
                <a:cs typeface="+mn-cs"/>
              </a:rPr>
              <a:t> B. Refractoriness is manifested by </a:t>
            </a:r>
            <a:r>
              <a:rPr lang="en-US" sz="1200" b="0" i="0" kern="1200" dirty="0" err="1">
                <a:solidFill>
                  <a:schemeClr val="tx1"/>
                </a:solidFill>
                <a:effectLst/>
                <a:latin typeface="+mn-lt"/>
                <a:ea typeface="+mn-ea"/>
                <a:cs typeface="+mn-cs"/>
              </a:rPr>
              <a:t>melanotic</a:t>
            </a:r>
            <a:r>
              <a:rPr lang="en-US" sz="1200" b="0" i="0" kern="1200" dirty="0">
                <a:solidFill>
                  <a:schemeClr val="tx1"/>
                </a:solidFill>
                <a:effectLst/>
                <a:latin typeface="+mn-lt"/>
                <a:ea typeface="+mn-ea"/>
                <a:cs typeface="+mn-cs"/>
              </a:rPr>
              <a:t> encapsulation of the </a:t>
            </a:r>
            <a:r>
              <a:rPr lang="en-US" sz="1200" b="0" i="0" kern="1200" dirty="0" err="1">
                <a:solidFill>
                  <a:schemeClr val="tx1"/>
                </a:solidFill>
                <a:effectLst/>
                <a:latin typeface="+mn-lt"/>
                <a:ea typeface="+mn-ea"/>
                <a:cs typeface="+mn-cs"/>
              </a:rPr>
              <a:t>ookinete</a:t>
            </a:r>
            <a:r>
              <a:rPr lang="en-US" sz="1200" b="0" i="0" kern="1200" dirty="0">
                <a:solidFill>
                  <a:schemeClr val="tx1"/>
                </a:solidFill>
                <a:effectLst/>
                <a:latin typeface="+mn-lt"/>
                <a:ea typeface="+mn-ea"/>
                <a:cs typeface="+mn-cs"/>
              </a:rPr>
              <a:t>, after it completes its passage through the mosquito midgut </a:t>
            </a:r>
            <a:r>
              <a:rPr lang="en-US" sz="1200" b="0" i="0" u="none" strike="noStrike" kern="1200" dirty="0">
                <a:solidFill>
                  <a:schemeClr val="tx1"/>
                </a:solidFill>
                <a:effectLst/>
                <a:latin typeface="+mn-lt"/>
                <a:ea typeface="+mn-ea"/>
                <a:cs typeface="+mn-cs"/>
                <a:hlinkClick r:id="rId10"/>
              </a:rPr>
              <a:t>(Collins et al., 1986)</a:t>
            </a:r>
            <a:r>
              <a:rPr lang="en-US" sz="1200" b="0" i="0" kern="1200" dirty="0">
                <a:solidFill>
                  <a:schemeClr val="tx1"/>
                </a:solidFill>
                <a:effectLst/>
                <a:latin typeface="+mn-lt"/>
                <a:ea typeface="+mn-ea"/>
                <a:cs typeface="+mn-cs"/>
              </a:rPr>
              <a:t>. The genetic control of refractoriness appears to be complex. It not only involves several quantitative trait loci, but also the relative contribution of each locus to oocyst encapsulation varies with the species of parasites </a:t>
            </a:r>
            <a:r>
              <a:rPr lang="en-US" sz="1200" b="0" i="0" u="none" strike="noStrike" kern="1200" dirty="0">
                <a:solidFill>
                  <a:schemeClr val="tx1"/>
                </a:solidFill>
                <a:effectLst/>
                <a:latin typeface="+mn-lt"/>
                <a:ea typeface="+mn-ea"/>
                <a:cs typeface="+mn-cs"/>
                <a:hlinkClick r:id="rId11"/>
              </a:rPr>
              <a:t>(Zheng et al., 1997, 2003)</a:t>
            </a:r>
            <a:r>
              <a:rPr lang="en-US" sz="1200" b="0" i="0" kern="1200" dirty="0">
                <a:solidFill>
                  <a:schemeClr val="tx1"/>
                </a:solidFill>
                <a:effectLst/>
                <a:latin typeface="+mn-lt"/>
                <a:ea typeface="+mn-ea"/>
                <a:cs typeface="+mn-cs"/>
              </a:rPr>
              <a:t>. A different refractory mechanism resulting in complete lysis of </a:t>
            </a:r>
            <a:r>
              <a:rPr lang="en-US" sz="1200" b="0" i="1" kern="1200" dirty="0">
                <a:solidFill>
                  <a:schemeClr val="tx1"/>
                </a:solidFill>
                <a:effectLst/>
                <a:latin typeface="+mn-lt"/>
                <a:ea typeface="+mn-ea"/>
                <a:cs typeface="+mn-cs"/>
              </a:rPr>
              <a:t>P. </a:t>
            </a:r>
            <a:r>
              <a:rPr lang="en-US" sz="1200" b="0" i="1" kern="1200" dirty="0" err="1">
                <a:solidFill>
                  <a:schemeClr val="tx1"/>
                </a:solidFill>
                <a:effectLst/>
                <a:latin typeface="+mn-lt"/>
                <a:ea typeface="+mn-ea"/>
                <a:cs typeface="+mn-cs"/>
              </a:rPr>
              <a:t>gallinaceum</a:t>
            </a:r>
            <a:r>
              <a:rPr lang="en-US" sz="1200" b="0" i="0" kern="1200" dirty="0">
                <a:solidFill>
                  <a:schemeClr val="tx1"/>
                </a:solidFill>
                <a:effectLst/>
                <a:latin typeface="+mn-lt"/>
                <a:ea typeface="+mn-ea"/>
                <a:cs typeface="+mn-cs"/>
              </a:rPr>
              <a:t> ookinetes in the midgut was reported in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gambiae</a:t>
            </a:r>
            <a:r>
              <a:rPr lang="en-US" sz="1200" b="0" i="0" u="none" strike="noStrike" kern="1200" dirty="0">
                <a:solidFill>
                  <a:schemeClr val="tx1"/>
                </a:solidFill>
                <a:effectLst/>
                <a:latin typeface="+mn-lt"/>
                <a:ea typeface="+mn-ea"/>
                <a:cs typeface="+mn-cs"/>
                <a:hlinkClick r:id="rId12"/>
              </a:rPr>
              <a:t>(</a:t>
            </a:r>
            <a:r>
              <a:rPr lang="en-US" sz="1200" b="0" i="0" u="none" strike="noStrike" kern="1200" dirty="0" err="1">
                <a:solidFill>
                  <a:schemeClr val="tx1"/>
                </a:solidFill>
                <a:effectLst/>
                <a:latin typeface="+mn-lt"/>
                <a:ea typeface="+mn-ea"/>
                <a:cs typeface="+mn-cs"/>
                <a:hlinkClick r:id="rId12"/>
              </a:rPr>
              <a:t>Vernick</a:t>
            </a:r>
            <a:r>
              <a:rPr lang="en-US" sz="1200" b="0" i="0" u="none" strike="noStrike" kern="1200" dirty="0">
                <a:solidFill>
                  <a:schemeClr val="tx1"/>
                </a:solidFill>
                <a:effectLst/>
                <a:latin typeface="+mn-lt"/>
                <a:ea typeface="+mn-ea"/>
                <a:cs typeface="+mn-cs"/>
                <a:hlinkClick r:id="rId12"/>
              </a:rPr>
              <a:t> et al., 1995)</a:t>
            </a:r>
            <a:r>
              <a:rPr lang="en-US" sz="1200" b="0" i="0" kern="1200" dirty="0">
                <a:solidFill>
                  <a:schemeClr val="tx1"/>
                </a:solidFill>
                <a:effectLst/>
                <a:latin typeface="+mn-lt"/>
                <a:ea typeface="+mn-ea"/>
                <a:cs typeface="+mn-cs"/>
              </a:rPr>
              <a:t>. To date, the molecular mechanisms underlying both types of refractoriness, and more generally parasite recognition and killing, are not well understood.</a:t>
            </a:r>
            <a:endParaRPr lang="en-US" dirty="0"/>
          </a:p>
        </p:txBody>
      </p:sp>
      <p:sp>
        <p:nvSpPr>
          <p:cNvPr id="4" name="Slide Number Placeholder 3"/>
          <p:cNvSpPr>
            <a:spLocks noGrp="1"/>
          </p:cNvSpPr>
          <p:nvPr>
            <p:ph type="sldNum" sz="quarter" idx="10"/>
          </p:nvPr>
        </p:nvSpPr>
        <p:spPr/>
        <p:txBody>
          <a:bodyPr/>
          <a:lstStyle/>
          <a:p>
            <a:fld id="{C09F1D80-E576-406C-BB8E-1B2DD21CEA89}" type="slidenum">
              <a:rPr lang="en-US" smtClean="0"/>
              <a:t>7</a:t>
            </a:fld>
            <a:endParaRPr lang="en-US"/>
          </a:p>
        </p:txBody>
      </p:sp>
    </p:spTree>
    <p:extLst>
      <p:ext uri="{BB962C8B-B14F-4D97-AF65-F5344CB8AC3E}">
        <p14:creationId xmlns:p14="http://schemas.microsoft.com/office/powerpoint/2010/main" val="1764788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 aimed to characterize CLIPA16 at the functional and molecular levels using genetic, molecular and proteomic tools in order to precise ultimately its exact hierarchical position in the mosquito </a:t>
            </a:r>
            <a:r>
              <a:rPr lang="en-US" sz="1200" i="1" kern="1200" dirty="0" err="1">
                <a:solidFill>
                  <a:schemeClr val="tx1"/>
                </a:solidFill>
                <a:effectLst/>
                <a:latin typeface="+mn-lt"/>
                <a:ea typeface="+mn-ea"/>
                <a:cs typeface="+mn-cs"/>
              </a:rPr>
              <a:t>melanization</a:t>
            </a:r>
            <a:r>
              <a:rPr lang="en-US" sz="1200" i="1" kern="1200">
                <a:solidFill>
                  <a:schemeClr val="tx1"/>
                </a:solidFill>
                <a:effectLst/>
                <a:latin typeface="+mn-lt"/>
                <a:ea typeface="+mn-ea"/>
                <a:cs typeface="+mn-cs"/>
              </a:rPr>
              <a:t> response</a:t>
            </a:r>
            <a:endParaRPr lang="en-US"/>
          </a:p>
        </p:txBody>
      </p:sp>
      <p:sp>
        <p:nvSpPr>
          <p:cNvPr id="4" name="Slide Number Placeholder 3"/>
          <p:cNvSpPr>
            <a:spLocks noGrp="1"/>
          </p:cNvSpPr>
          <p:nvPr>
            <p:ph type="sldNum" sz="quarter" idx="10"/>
          </p:nvPr>
        </p:nvSpPr>
        <p:spPr/>
        <p:txBody>
          <a:bodyPr/>
          <a:lstStyle/>
          <a:p>
            <a:fld id="{C09F1D80-E576-406C-BB8E-1B2DD21CEA89}" type="slidenum">
              <a:rPr lang="en-US" smtClean="0"/>
              <a:t>9</a:t>
            </a:fld>
            <a:endParaRPr lang="en-US"/>
          </a:p>
        </p:txBody>
      </p:sp>
    </p:spTree>
    <p:extLst>
      <p:ext uri="{BB962C8B-B14F-4D97-AF65-F5344CB8AC3E}">
        <p14:creationId xmlns:p14="http://schemas.microsoft.com/office/powerpoint/2010/main" val="1593578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Such a cascade</a:t>
            </a:r>
            <a:r>
              <a:rPr lang="en-US" baseline="0" dirty="0"/>
              <a:t> hasn’t been described before, </a:t>
            </a:r>
            <a:r>
              <a:rPr lang="en-US" baseline="0" dirty="0" err="1"/>
              <a:t>particulary</a:t>
            </a:r>
            <a:r>
              <a:rPr lang="en-US" baseline="0" dirty="0"/>
              <a:t> for this type of clip</a:t>
            </a:r>
            <a:endParaRPr lang="en-US" dirty="0"/>
          </a:p>
          <a:p>
            <a:endParaRPr lang="en-US" dirty="0"/>
          </a:p>
          <a:p>
            <a:r>
              <a:rPr lang="en-US" dirty="0"/>
              <a:t>I</a:t>
            </a:r>
            <a:r>
              <a:rPr lang="en-US" baseline="0" dirty="0"/>
              <a:t>n summary , in </a:t>
            </a:r>
            <a:r>
              <a:rPr lang="en-US" baseline="0" dirty="0" err="1"/>
              <a:t>additon</a:t>
            </a:r>
            <a:r>
              <a:rPr lang="en-US" baseline="0" dirty="0"/>
              <a:t> to functionally </a:t>
            </a:r>
            <a:r>
              <a:rPr lang="en-US" baseline="0" dirty="0" err="1"/>
              <a:t>characterizind</a:t>
            </a:r>
            <a:r>
              <a:rPr lang="en-US" baseline="0" dirty="0"/>
              <a:t> a new SPH , we are the first to describe </a:t>
            </a:r>
            <a:r>
              <a:rPr lang="en-US" baseline="0" dirty="0" err="1"/>
              <a:t>regulatoery</a:t>
            </a:r>
            <a:r>
              <a:rPr lang="en-US" baseline="0" dirty="0"/>
              <a:t> cascade for </a:t>
            </a:r>
            <a:r>
              <a:rPr lang="en-US" baseline="0" dirty="0" err="1"/>
              <a:t>sph</a:t>
            </a:r>
            <a:r>
              <a:rPr lang="en-US" baseline="0" dirty="0"/>
              <a:t> </a:t>
            </a:r>
          </a:p>
          <a:p>
            <a:r>
              <a:rPr lang="en-US" baseline="0" dirty="0"/>
              <a:t>TEP-1 regulated by a2, a14 and spclip1 activates a </a:t>
            </a:r>
            <a:r>
              <a:rPr lang="en-US" baseline="0" dirty="0" err="1"/>
              <a:t>cSP</a:t>
            </a:r>
            <a:r>
              <a:rPr lang="en-US" baseline="0" dirty="0"/>
              <a:t> which in </a:t>
            </a:r>
            <a:r>
              <a:rPr lang="en-US" baseline="0" dirty="0" err="1"/>
              <a:t>tiurn</a:t>
            </a:r>
            <a:r>
              <a:rPr lang="en-US" baseline="0" dirty="0"/>
              <a:t> cleaves A8 that mediates the activation of clipa16  and induction of the </a:t>
            </a:r>
            <a:r>
              <a:rPr lang="en-US" baseline="0" dirty="0" err="1"/>
              <a:t>melanization</a:t>
            </a:r>
            <a:r>
              <a:rPr lang="en-US" baseline="0" dirty="0"/>
              <a:t> </a:t>
            </a:r>
            <a:r>
              <a:rPr lang="en-US" baseline="0" dirty="0" err="1"/>
              <a:t>rxn</a:t>
            </a:r>
            <a:r>
              <a:rPr lang="en-US" baseline="0" dirty="0"/>
              <a:t> via another </a:t>
            </a:r>
            <a:r>
              <a:rPr lang="en-US" baseline="0" dirty="0" err="1"/>
              <a:t>csP</a:t>
            </a:r>
            <a:r>
              <a:rPr lang="en-US" baseline="0" dirty="0"/>
              <a:t> . </a:t>
            </a:r>
          </a:p>
          <a:p>
            <a:endParaRPr lang="en-US" baseline="0" dirty="0"/>
          </a:p>
        </p:txBody>
      </p:sp>
      <p:sp>
        <p:nvSpPr>
          <p:cNvPr id="4" name="Slide Number Placeholder 3"/>
          <p:cNvSpPr>
            <a:spLocks noGrp="1"/>
          </p:cNvSpPr>
          <p:nvPr>
            <p:ph type="sldNum" sz="quarter" idx="10"/>
          </p:nvPr>
        </p:nvSpPr>
        <p:spPr/>
        <p:txBody>
          <a:bodyPr/>
          <a:lstStyle/>
          <a:p>
            <a:fld id="{6F3B6B89-0CA0-465A-B489-125EF46C2C43}" type="slidenum">
              <a:rPr lang="en-US" smtClean="0"/>
              <a:pPr/>
              <a:t>12</a:t>
            </a:fld>
            <a:endParaRPr lang="en-US"/>
          </a:p>
        </p:txBody>
      </p:sp>
    </p:spTree>
    <p:extLst>
      <p:ext uri="{BB962C8B-B14F-4D97-AF65-F5344CB8AC3E}">
        <p14:creationId xmlns:p14="http://schemas.microsoft.com/office/powerpoint/2010/main" val="3114715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9F1D80-E576-406C-BB8E-1B2DD21CEA89}" type="slidenum">
              <a:rPr lang="en-US" smtClean="0"/>
              <a:t>13</a:t>
            </a:fld>
            <a:endParaRPr lang="en-US"/>
          </a:p>
        </p:txBody>
      </p:sp>
    </p:spTree>
    <p:extLst>
      <p:ext uri="{BB962C8B-B14F-4D97-AF65-F5344CB8AC3E}">
        <p14:creationId xmlns:p14="http://schemas.microsoft.com/office/powerpoint/2010/main" val="718811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F9FA373-8D7D-493B-9B66-7E2FD85FCDDE}"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122562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9FA373-8D7D-493B-9B66-7E2FD85FCDDE}"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D0C5C-5FD4-4476-8A4C-D83EC3D8D317}" type="slidenum">
              <a:rPr lang="en-US" smtClean="0"/>
              <a:t>‹#›</a:t>
            </a:fld>
            <a:endParaRPr lang="en-US"/>
          </a:p>
        </p:txBody>
      </p:sp>
    </p:spTree>
    <p:extLst>
      <p:ext uri="{BB962C8B-B14F-4D97-AF65-F5344CB8AC3E}">
        <p14:creationId xmlns:p14="http://schemas.microsoft.com/office/powerpoint/2010/main" val="36312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9FA373-8D7D-493B-9B66-7E2FD85FCDDE}"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D0C5C-5FD4-4476-8A4C-D83EC3D8D317}" type="slidenum">
              <a:rPr lang="en-US" smtClean="0"/>
              <a:t>‹#›</a:t>
            </a:fld>
            <a:endParaRPr lang="en-US"/>
          </a:p>
        </p:txBody>
      </p:sp>
    </p:spTree>
    <p:extLst>
      <p:ext uri="{BB962C8B-B14F-4D97-AF65-F5344CB8AC3E}">
        <p14:creationId xmlns:p14="http://schemas.microsoft.com/office/powerpoint/2010/main" val="40754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9FA373-8D7D-493B-9B66-7E2FD85FCDDE}"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D0C5C-5FD4-4476-8A4C-D83EC3D8D317}" type="slidenum">
              <a:rPr lang="en-US" smtClean="0"/>
              <a:t>‹#›</a:t>
            </a:fld>
            <a:endParaRPr lang="en-US"/>
          </a:p>
        </p:txBody>
      </p:sp>
    </p:spTree>
    <p:extLst>
      <p:ext uri="{BB962C8B-B14F-4D97-AF65-F5344CB8AC3E}">
        <p14:creationId xmlns:p14="http://schemas.microsoft.com/office/powerpoint/2010/main" val="374058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9FA373-8D7D-493B-9B66-7E2FD85FCDDE}"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D0C5C-5FD4-4476-8A4C-D83EC3D8D317}" type="slidenum">
              <a:rPr lang="en-US" smtClean="0"/>
              <a:t>‹#›</a:t>
            </a:fld>
            <a:endParaRPr lang="en-US"/>
          </a:p>
        </p:txBody>
      </p:sp>
    </p:spTree>
    <p:extLst>
      <p:ext uri="{BB962C8B-B14F-4D97-AF65-F5344CB8AC3E}">
        <p14:creationId xmlns:p14="http://schemas.microsoft.com/office/powerpoint/2010/main" val="3241190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9FA373-8D7D-493B-9B66-7E2FD85FCDDE}" type="datetimeFigureOut">
              <a:rPr lang="en-US" smtClean="0"/>
              <a:t>7/24/2017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D0C5C-5FD4-4476-8A4C-D83EC3D8D317}" type="slidenum">
              <a:rPr lang="en-US" smtClean="0"/>
              <a:t>‹#›</a:t>
            </a:fld>
            <a:endParaRPr lang="en-US"/>
          </a:p>
        </p:txBody>
      </p:sp>
    </p:spTree>
    <p:extLst>
      <p:ext uri="{BB962C8B-B14F-4D97-AF65-F5344CB8AC3E}">
        <p14:creationId xmlns:p14="http://schemas.microsoft.com/office/powerpoint/2010/main" val="1309552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9FA373-8D7D-493B-9B66-7E2FD85FCDDE}" type="datetimeFigureOut">
              <a:rPr lang="en-US" smtClean="0"/>
              <a:t>7/24/2017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CD0C5C-5FD4-4476-8A4C-D83EC3D8D317}" type="slidenum">
              <a:rPr lang="en-US" smtClean="0"/>
              <a:t>‹#›</a:t>
            </a:fld>
            <a:endParaRPr lang="en-US"/>
          </a:p>
        </p:txBody>
      </p:sp>
    </p:spTree>
    <p:extLst>
      <p:ext uri="{BB962C8B-B14F-4D97-AF65-F5344CB8AC3E}">
        <p14:creationId xmlns:p14="http://schemas.microsoft.com/office/powerpoint/2010/main" val="122794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9FA373-8D7D-493B-9B66-7E2FD85FCDDE}" type="datetimeFigureOut">
              <a:rPr lang="en-US" smtClean="0"/>
              <a:t>7/24/2017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CD0C5C-5FD4-4476-8A4C-D83EC3D8D317}" type="slidenum">
              <a:rPr lang="en-US" smtClean="0"/>
              <a:t>‹#›</a:t>
            </a:fld>
            <a:endParaRPr lang="en-US"/>
          </a:p>
        </p:txBody>
      </p:sp>
    </p:spTree>
    <p:extLst>
      <p:ext uri="{BB962C8B-B14F-4D97-AF65-F5344CB8AC3E}">
        <p14:creationId xmlns:p14="http://schemas.microsoft.com/office/powerpoint/2010/main" val="175847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9FA373-8D7D-493B-9B66-7E2FD85FCDDE}" type="datetimeFigureOut">
              <a:rPr lang="en-US" smtClean="0"/>
              <a:t>7/24/2017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CD0C5C-5FD4-4476-8A4C-D83EC3D8D317}" type="slidenum">
              <a:rPr lang="en-US" smtClean="0"/>
              <a:t>‹#›</a:t>
            </a:fld>
            <a:endParaRPr lang="en-US"/>
          </a:p>
        </p:txBody>
      </p:sp>
    </p:spTree>
    <p:extLst>
      <p:ext uri="{BB962C8B-B14F-4D97-AF65-F5344CB8AC3E}">
        <p14:creationId xmlns:p14="http://schemas.microsoft.com/office/powerpoint/2010/main" val="2829564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9FA373-8D7D-493B-9B66-7E2FD85FCDDE}" type="datetimeFigureOut">
              <a:rPr lang="en-US" smtClean="0"/>
              <a:t>7/24/2017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39239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9FA373-8D7D-493B-9B66-7E2FD85FCDDE}" type="datetimeFigureOut">
              <a:rPr lang="en-US" smtClean="0"/>
              <a:t>7/24/2017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D0C5C-5FD4-4476-8A4C-D83EC3D8D317}" type="slidenum">
              <a:rPr lang="en-US" smtClean="0"/>
              <a:t>‹#›</a:t>
            </a:fld>
            <a:endParaRPr lang="en-US"/>
          </a:p>
        </p:txBody>
      </p:sp>
    </p:spTree>
    <p:extLst>
      <p:ext uri="{BB962C8B-B14F-4D97-AF65-F5344CB8AC3E}">
        <p14:creationId xmlns:p14="http://schemas.microsoft.com/office/powerpoint/2010/main" val="2090597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FA373-8D7D-493B-9B66-7E2FD85FCDDE}" type="datetimeFigureOut">
              <a:rPr lang="en-US" smtClean="0"/>
              <a:t>7/24/2017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D0C5C-5FD4-4476-8A4C-D83EC3D8D317}" type="slidenum">
              <a:rPr lang="en-US" smtClean="0"/>
              <a:t>‹#›</a:t>
            </a:fld>
            <a:endParaRPr lang="en-US"/>
          </a:p>
        </p:txBody>
      </p:sp>
    </p:spTree>
    <p:extLst>
      <p:ext uri="{BB962C8B-B14F-4D97-AF65-F5344CB8AC3E}">
        <p14:creationId xmlns:p14="http://schemas.microsoft.com/office/powerpoint/2010/main" val="1638575277"/>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solidFill>
                  <a:srgbClr val="800000"/>
                </a:solidFill>
              </a:rPr>
              <a:t>Middle Eastern Biology of Parasitism 2017</a:t>
            </a:r>
          </a:p>
        </p:txBody>
      </p:sp>
      <p:sp>
        <p:nvSpPr>
          <p:cNvPr id="3" name="Subtitle 2"/>
          <p:cNvSpPr>
            <a:spLocks noGrp="1"/>
          </p:cNvSpPr>
          <p:nvPr>
            <p:ph type="subTitle" idx="1"/>
          </p:nvPr>
        </p:nvSpPr>
        <p:spPr/>
        <p:txBody>
          <a:bodyPr>
            <a:normAutofit/>
          </a:bodyPr>
          <a:lstStyle/>
          <a:p>
            <a:r>
              <a:rPr lang="en-US" dirty="0" err="1">
                <a:solidFill>
                  <a:schemeClr val="tx1"/>
                </a:solidFill>
              </a:rPr>
              <a:t>Layla</a:t>
            </a:r>
            <a:r>
              <a:rPr lang="en-US" dirty="0">
                <a:solidFill>
                  <a:schemeClr val="tx1"/>
                </a:solidFill>
              </a:rPr>
              <a:t> El </a:t>
            </a:r>
            <a:r>
              <a:rPr lang="en-US" dirty="0" err="1">
                <a:solidFill>
                  <a:schemeClr val="tx1"/>
                </a:solidFill>
              </a:rPr>
              <a:t>Moussawi</a:t>
            </a:r>
            <a:endParaRPr lang="en-US" dirty="0">
              <a:solidFill>
                <a:schemeClr val="tx1"/>
              </a:solidFill>
            </a:endParaRPr>
          </a:p>
          <a:p>
            <a:r>
              <a:rPr lang="en-US" dirty="0">
                <a:solidFill>
                  <a:schemeClr val="tx1"/>
                </a:solidFill>
              </a:rPr>
              <a:t>PhD Student </a:t>
            </a:r>
          </a:p>
          <a:p>
            <a:r>
              <a:rPr lang="en-US" dirty="0">
                <a:solidFill>
                  <a:schemeClr val="tx1"/>
                </a:solidFill>
              </a:rPr>
              <a:t>American University of Beirut</a:t>
            </a:r>
          </a:p>
        </p:txBody>
      </p:sp>
    </p:spTree>
    <p:extLst>
      <p:ext uri="{BB962C8B-B14F-4D97-AF65-F5344CB8AC3E}">
        <p14:creationId xmlns:p14="http://schemas.microsoft.com/office/powerpoint/2010/main" val="1730625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CLIPA16 is Required for Parasite </a:t>
            </a:r>
            <a:r>
              <a:rPr lang="en-US" dirty="0" err="1"/>
              <a:t>Melanization</a:t>
            </a:r>
            <a:r>
              <a:rPr lang="en-US" dirty="0"/>
              <a:t> </a:t>
            </a:r>
          </a:p>
        </p:txBody>
      </p:sp>
      <p:pic>
        <p:nvPicPr>
          <p:cNvPr id="3" name="Picture 2" descr="C:\Users\lhe05\Downloads\CRSL 2017.xlef_Image062_ch01.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743200"/>
            <a:ext cx="42672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lhe05\Downloads\CRSL 2017.xlef_Image018_ch00.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2713" y="2743200"/>
            <a:ext cx="4258887"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2000" y="2225040"/>
            <a:ext cx="2781300" cy="369332"/>
          </a:xfrm>
          <a:prstGeom prst="rect">
            <a:avLst/>
          </a:prstGeom>
          <a:noFill/>
        </p:spPr>
        <p:txBody>
          <a:bodyPr wrap="square" rtlCol="0">
            <a:spAutoFit/>
          </a:bodyPr>
          <a:lstStyle/>
          <a:p>
            <a:r>
              <a:rPr lang="en-US" dirty="0"/>
              <a:t> </a:t>
            </a:r>
            <a:r>
              <a:rPr lang="en-US" b="1" dirty="0"/>
              <a:t>GFP-expressing Ookinetes </a:t>
            </a:r>
          </a:p>
        </p:txBody>
      </p:sp>
      <p:sp>
        <p:nvSpPr>
          <p:cNvPr id="6" name="TextBox 5"/>
          <p:cNvSpPr txBox="1"/>
          <p:nvPr/>
        </p:nvSpPr>
        <p:spPr>
          <a:xfrm>
            <a:off x="5867400" y="2240681"/>
            <a:ext cx="2781300" cy="369332"/>
          </a:xfrm>
          <a:prstGeom prst="rect">
            <a:avLst/>
          </a:prstGeom>
          <a:noFill/>
        </p:spPr>
        <p:txBody>
          <a:bodyPr wrap="square" rtlCol="0">
            <a:spAutoFit/>
          </a:bodyPr>
          <a:lstStyle/>
          <a:p>
            <a:r>
              <a:rPr lang="en-US" b="1" dirty="0"/>
              <a:t>    Melanized  Ookinetes </a:t>
            </a:r>
          </a:p>
        </p:txBody>
      </p:sp>
    </p:spTree>
    <p:extLst>
      <p:ext uri="{BB962C8B-B14F-4D97-AF65-F5344CB8AC3E}">
        <p14:creationId xmlns:p14="http://schemas.microsoft.com/office/powerpoint/2010/main" val="339695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CLIPA16 is Required for Parasite </a:t>
            </a:r>
            <a:r>
              <a:rPr lang="en-US" dirty="0" err="1"/>
              <a:t>Melanization</a:t>
            </a:r>
            <a:r>
              <a:rPr lang="en-US" dirty="0"/>
              <a:t> </a:t>
            </a:r>
          </a:p>
        </p:txBody>
      </p:sp>
      <p:pic>
        <p:nvPicPr>
          <p:cNvPr id="5" name="Picture 4" descr="C:\Users\Lenovo\Desktop\Document\Documents\Osta_manuscripts\10730 paper\Final figures\Parasite assays.jpg"/>
          <p:cNvPicPr/>
          <p:nvPr/>
        </p:nvPicPr>
        <p:blipFill rotWithShape="1">
          <a:blip r:embed="rId2" cstate="print">
            <a:extLst>
              <a:ext uri="{28A0092B-C50C-407E-A947-70E740481C1C}">
                <a14:useLocalDpi xmlns:a14="http://schemas.microsoft.com/office/drawing/2010/main" val="0"/>
              </a:ext>
            </a:extLst>
          </a:blip>
          <a:srcRect t="19484"/>
          <a:stretch/>
        </p:blipFill>
        <p:spPr bwMode="auto">
          <a:xfrm>
            <a:off x="1905000" y="1752600"/>
            <a:ext cx="5257800" cy="4495800"/>
          </a:xfrm>
          <a:prstGeom prst="rect">
            <a:avLst/>
          </a:prstGeom>
          <a:noFill/>
          <a:ln>
            <a:noFill/>
          </a:ln>
          <a:extLst>
            <a:ext uri="{53640926-AAD7-44D8-BBD7-CCE9431645EC}">
              <a14:shadowObscured xmlns:a14="http://schemas.microsoft.com/office/drawing/2010/main"/>
            </a:ext>
          </a:extLst>
        </p:spPr>
      </p:pic>
      <p:sp>
        <p:nvSpPr>
          <p:cNvPr id="2" name="Rectangle 1"/>
          <p:cNvSpPr/>
          <p:nvPr/>
        </p:nvSpPr>
        <p:spPr>
          <a:xfrm>
            <a:off x="5943600" y="1752600"/>
            <a:ext cx="1295400" cy="42672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7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19" y="262054"/>
            <a:ext cx="8229600" cy="1143000"/>
          </a:xfrm>
        </p:spPr>
        <p:txBody>
          <a:bodyPr>
            <a:normAutofit/>
          </a:bodyPr>
          <a:lstStyle/>
          <a:p>
            <a:r>
              <a:rPr lang="en-US" dirty="0"/>
              <a:t>CLIPA16 Regulatory Cascade </a:t>
            </a:r>
          </a:p>
        </p:txBody>
      </p:sp>
      <p:grpSp>
        <p:nvGrpSpPr>
          <p:cNvPr id="64" name="Group 63"/>
          <p:cNvGrpSpPr/>
          <p:nvPr/>
        </p:nvGrpSpPr>
        <p:grpSpPr>
          <a:xfrm>
            <a:off x="3048000" y="2057400"/>
            <a:ext cx="4038600" cy="4560332"/>
            <a:chOff x="3048000" y="1828800"/>
            <a:chExt cx="4495800" cy="4788932"/>
          </a:xfrm>
        </p:grpSpPr>
        <p:grpSp>
          <p:nvGrpSpPr>
            <p:cNvPr id="14" name="Group 13"/>
            <p:cNvGrpSpPr/>
            <p:nvPr/>
          </p:nvGrpSpPr>
          <p:grpSpPr>
            <a:xfrm>
              <a:off x="3657600" y="1828800"/>
              <a:ext cx="1066800" cy="914400"/>
              <a:chOff x="3962400" y="1981200"/>
              <a:chExt cx="1066800" cy="914400"/>
            </a:xfrm>
          </p:grpSpPr>
          <p:sp>
            <p:nvSpPr>
              <p:cNvPr id="12" name="Oval 11"/>
              <p:cNvSpPr/>
              <p:nvPr/>
            </p:nvSpPr>
            <p:spPr>
              <a:xfrm>
                <a:off x="3962400" y="1981200"/>
                <a:ext cx="990600" cy="914400"/>
              </a:xfrm>
              <a:prstGeom prst="ellipse">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094672" y="2292432"/>
                <a:ext cx="934528" cy="387846"/>
              </a:xfrm>
              <a:prstGeom prst="rect">
                <a:avLst/>
              </a:prstGeom>
              <a:noFill/>
            </p:spPr>
            <p:txBody>
              <a:bodyPr wrap="square" rtlCol="0">
                <a:spAutoFit/>
              </a:bodyPr>
              <a:lstStyle/>
              <a:p>
                <a:r>
                  <a:rPr lang="en-US" b="1" dirty="0"/>
                  <a:t>TEP-1</a:t>
                </a:r>
              </a:p>
            </p:txBody>
          </p:sp>
        </p:grpSp>
        <p:cxnSp>
          <p:nvCxnSpPr>
            <p:cNvPr id="15" name="Straight Arrow Connector 14"/>
            <p:cNvCxnSpPr/>
            <p:nvPr/>
          </p:nvCxnSpPr>
          <p:spPr>
            <a:xfrm>
              <a:off x="4829355" y="2575716"/>
              <a:ext cx="0" cy="533400"/>
            </a:xfrm>
            <a:prstGeom prst="straightConnector1">
              <a:avLst/>
            </a:prstGeom>
            <a:ln w="57150" cap="flat" cmpd="sng">
              <a:solidFill>
                <a:schemeClr val="tx2"/>
              </a:solidFill>
              <a:prstDash val="solid"/>
              <a:round/>
              <a:tailEnd type="stealth"/>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5029200" y="2667000"/>
              <a:ext cx="1050985" cy="762000"/>
              <a:chOff x="3886200" y="2667000"/>
              <a:chExt cx="1050985" cy="762000"/>
            </a:xfrm>
          </p:grpSpPr>
          <p:sp>
            <p:nvSpPr>
              <p:cNvPr id="18" name="Hexagon 17"/>
              <p:cNvSpPr/>
              <p:nvPr/>
            </p:nvSpPr>
            <p:spPr>
              <a:xfrm>
                <a:off x="3886200" y="2667000"/>
                <a:ext cx="838200" cy="762000"/>
              </a:xfrm>
              <a:prstGeom prst="hexag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TextBox 18"/>
              <p:cNvSpPr txBox="1"/>
              <p:nvPr/>
            </p:nvSpPr>
            <p:spPr>
              <a:xfrm>
                <a:off x="3940834" y="2789037"/>
                <a:ext cx="996351" cy="387846"/>
              </a:xfrm>
              <a:prstGeom prst="rect">
                <a:avLst/>
              </a:prstGeom>
              <a:noFill/>
            </p:spPr>
            <p:txBody>
              <a:bodyPr wrap="square" rtlCol="0">
                <a:spAutoFit/>
              </a:bodyPr>
              <a:lstStyle/>
              <a:p>
                <a:r>
                  <a:rPr lang="en-US" b="1" dirty="0">
                    <a:solidFill>
                      <a:srgbClr val="FF0000"/>
                    </a:solidFill>
                  </a:rPr>
                  <a:t> </a:t>
                </a:r>
                <a:r>
                  <a:rPr lang="en-US" b="1" dirty="0" err="1">
                    <a:solidFill>
                      <a:srgbClr val="FF0000"/>
                    </a:solidFill>
                  </a:rPr>
                  <a:t>cSP</a:t>
                </a:r>
                <a:endParaRPr lang="en-US" b="1" dirty="0">
                  <a:solidFill>
                    <a:srgbClr val="FF0000"/>
                  </a:solidFill>
                </a:endParaRPr>
              </a:p>
            </p:txBody>
          </p:sp>
        </p:grpSp>
        <p:cxnSp>
          <p:nvCxnSpPr>
            <p:cNvPr id="22" name="Straight Arrow Connector 21"/>
            <p:cNvCxnSpPr>
              <a:endCxn id="27" idx="3"/>
            </p:cNvCxnSpPr>
            <p:nvPr/>
          </p:nvCxnSpPr>
          <p:spPr>
            <a:xfrm flipH="1">
              <a:off x="4687324" y="3212302"/>
              <a:ext cx="123646" cy="417434"/>
            </a:xfrm>
            <a:prstGeom prst="straightConnector1">
              <a:avLst/>
            </a:prstGeom>
            <a:ln w="57150" cap="flat" cmpd="sng">
              <a:solidFill>
                <a:schemeClr val="tx2"/>
              </a:solidFill>
              <a:prstDash val="solid"/>
              <a:round/>
              <a:tailEnd type="stealth"/>
            </a:ln>
            <a:scene3d>
              <a:camera prst="orthographicFront">
                <a:rot lat="0" lon="0" rev="186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3591770" y="3180595"/>
              <a:ext cx="1095554" cy="914400"/>
              <a:chOff x="3896570" y="1961395"/>
              <a:chExt cx="1095554" cy="914400"/>
            </a:xfrm>
          </p:grpSpPr>
          <p:sp>
            <p:nvSpPr>
              <p:cNvPr id="26" name="Oval 25"/>
              <p:cNvSpPr/>
              <p:nvPr/>
            </p:nvSpPr>
            <p:spPr>
              <a:xfrm>
                <a:off x="3896570" y="1961395"/>
                <a:ext cx="990600" cy="914400"/>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896570" y="2216613"/>
                <a:ext cx="1095554" cy="387846"/>
              </a:xfrm>
              <a:prstGeom prst="rect">
                <a:avLst/>
              </a:prstGeom>
              <a:noFill/>
            </p:spPr>
            <p:txBody>
              <a:bodyPr wrap="square" rtlCol="0">
                <a:spAutoFit/>
              </a:bodyPr>
              <a:lstStyle/>
              <a:p>
                <a:r>
                  <a:rPr lang="en-US" b="1" dirty="0"/>
                  <a:t> CLIPA8</a:t>
                </a:r>
              </a:p>
            </p:txBody>
          </p:sp>
        </p:grpSp>
        <p:sp>
          <p:nvSpPr>
            <p:cNvPr id="29" name="Hexagon 28"/>
            <p:cNvSpPr/>
            <p:nvPr/>
          </p:nvSpPr>
          <p:spPr>
            <a:xfrm>
              <a:off x="5029200" y="4114800"/>
              <a:ext cx="838200" cy="76200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31" name="Straight Arrow Connector 30"/>
            <p:cNvCxnSpPr/>
            <p:nvPr/>
          </p:nvCxnSpPr>
          <p:spPr>
            <a:xfrm>
              <a:off x="4744528" y="3823659"/>
              <a:ext cx="123645" cy="595941"/>
            </a:xfrm>
            <a:prstGeom prst="straightConnector1">
              <a:avLst/>
            </a:prstGeom>
            <a:ln w="57150" cap="flat" cmpd="sng">
              <a:solidFill>
                <a:schemeClr val="tx2"/>
              </a:solidFill>
              <a:prstDash val="solid"/>
              <a:round/>
              <a:tailEnd type="stealth"/>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83834" y="4267200"/>
              <a:ext cx="914400" cy="400110"/>
            </a:xfrm>
            <a:prstGeom prst="rect">
              <a:avLst/>
            </a:prstGeom>
            <a:noFill/>
          </p:spPr>
          <p:txBody>
            <a:bodyPr wrap="square" rtlCol="0">
              <a:spAutoFit/>
            </a:bodyPr>
            <a:lstStyle/>
            <a:p>
              <a:r>
                <a:rPr lang="en-US" b="1" dirty="0">
                  <a:solidFill>
                    <a:srgbClr val="FF0000"/>
                  </a:solidFill>
                </a:rPr>
                <a:t> </a:t>
              </a:r>
              <a:r>
                <a:rPr lang="en-US" b="1" dirty="0" err="1">
                  <a:solidFill>
                    <a:srgbClr val="FF0000"/>
                  </a:solidFill>
                </a:rPr>
                <a:t>cSP</a:t>
              </a:r>
              <a:endParaRPr lang="en-US" b="1" dirty="0">
                <a:solidFill>
                  <a:srgbClr val="FF0000"/>
                </a:solidFill>
              </a:endParaRPr>
            </a:p>
          </p:txBody>
        </p:sp>
        <p:grpSp>
          <p:nvGrpSpPr>
            <p:cNvPr id="62" name="Group 61"/>
            <p:cNvGrpSpPr/>
            <p:nvPr/>
          </p:nvGrpSpPr>
          <p:grpSpPr>
            <a:xfrm>
              <a:off x="3048000" y="4648200"/>
              <a:ext cx="1676400" cy="762000"/>
              <a:chOff x="3048000" y="4648200"/>
              <a:chExt cx="1676400" cy="762000"/>
            </a:xfrm>
          </p:grpSpPr>
          <p:cxnSp>
            <p:nvCxnSpPr>
              <p:cNvPr id="33" name="Straight Arrow Connector 32"/>
              <p:cNvCxnSpPr/>
              <p:nvPr/>
            </p:nvCxnSpPr>
            <p:spPr>
              <a:xfrm>
                <a:off x="4724400" y="4648200"/>
                <a:ext cx="0" cy="457200"/>
              </a:xfrm>
              <a:prstGeom prst="straightConnector1">
                <a:avLst/>
              </a:prstGeom>
              <a:ln w="57150" cap="flat" cmpd="sng">
                <a:solidFill>
                  <a:schemeClr val="tx2"/>
                </a:solidFill>
                <a:prstDash val="solid"/>
                <a:round/>
                <a:tailEnd type="stealth"/>
              </a:ln>
              <a:scene3d>
                <a:camera prst="orthographicFront">
                  <a:rot lat="0" lon="0" rev="18600000"/>
                </a:camera>
                <a:lightRig rig="threePt" dir="t"/>
              </a:scene3d>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048000" y="4876800"/>
                <a:ext cx="1524000" cy="533400"/>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3276600" y="4953000"/>
                <a:ext cx="1066800" cy="369332"/>
              </a:xfrm>
              <a:prstGeom prst="rect">
                <a:avLst/>
              </a:prstGeom>
              <a:noFill/>
            </p:spPr>
            <p:txBody>
              <a:bodyPr wrap="square" rtlCol="0">
                <a:spAutoFit/>
              </a:bodyPr>
              <a:lstStyle/>
              <a:p>
                <a:r>
                  <a:rPr lang="en-US" b="1" dirty="0"/>
                  <a:t>CLIPA16</a:t>
                </a:r>
              </a:p>
            </p:txBody>
          </p:sp>
        </p:grpSp>
        <p:cxnSp>
          <p:nvCxnSpPr>
            <p:cNvPr id="37" name="Straight Arrow Connector 36"/>
            <p:cNvCxnSpPr/>
            <p:nvPr/>
          </p:nvCxnSpPr>
          <p:spPr>
            <a:xfrm>
              <a:off x="3810000" y="5486400"/>
              <a:ext cx="0" cy="457200"/>
            </a:xfrm>
            <a:prstGeom prst="straightConnector1">
              <a:avLst/>
            </a:prstGeom>
            <a:ln w="57150" cap="flat" cmpd="sng">
              <a:solidFill>
                <a:schemeClr val="tx2"/>
              </a:solidFill>
              <a:prstDash val="sysDash"/>
              <a:round/>
              <a:tailEnd type="stealth"/>
            </a:ln>
          </p:spPr>
          <p:style>
            <a:lnRef idx="2">
              <a:schemeClr val="accent1"/>
            </a:lnRef>
            <a:fillRef idx="0">
              <a:schemeClr val="accent1"/>
            </a:fillRef>
            <a:effectRef idx="1">
              <a:schemeClr val="accent1"/>
            </a:effectRef>
            <a:fontRef idx="minor">
              <a:schemeClr val="tx1"/>
            </a:fontRef>
          </p:style>
        </p:cxnSp>
        <p:sp>
          <p:nvSpPr>
            <p:cNvPr id="40" name="Moon 39"/>
            <p:cNvSpPr/>
            <p:nvPr/>
          </p:nvSpPr>
          <p:spPr>
            <a:xfrm>
              <a:off x="3657600" y="5867400"/>
              <a:ext cx="228600" cy="533400"/>
            </a:xfrm>
            <a:prstGeom prst="moon">
              <a:avLst/>
            </a:prstGeom>
            <a:scene3d>
              <a:camera prst="orthographicFront">
                <a:rot lat="0" lon="0" rev="16500000"/>
              </a:camera>
              <a:lightRig rig="threePt" dir="t"/>
            </a:scene3d>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TextBox 40"/>
            <p:cNvSpPr txBox="1"/>
            <p:nvPr/>
          </p:nvSpPr>
          <p:spPr>
            <a:xfrm>
              <a:off x="3200400" y="6248400"/>
              <a:ext cx="2286000" cy="369332"/>
            </a:xfrm>
            <a:prstGeom prst="rect">
              <a:avLst/>
            </a:prstGeom>
            <a:noFill/>
          </p:spPr>
          <p:txBody>
            <a:bodyPr wrap="square" rtlCol="0">
              <a:spAutoFit/>
            </a:bodyPr>
            <a:lstStyle/>
            <a:p>
              <a:r>
                <a:rPr lang="en-US" b="1" dirty="0" err="1">
                  <a:latin typeface="+mj-lt"/>
                  <a:cs typeface="Apple Chancery"/>
                </a:rPr>
                <a:t>Melanization</a:t>
              </a:r>
              <a:r>
                <a:rPr lang="en-US" dirty="0"/>
                <a:t> </a:t>
              </a:r>
            </a:p>
          </p:txBody>
        </p:sp>
        <p:grpSp>
          <p:nvGrpSpPr>
            <p:cNvPr id="63" name="Group 62"/>
            <p:cNvGrpSpPr/>
            <p:nvPr/>
          </p:nvGrpSpPr>
          <p:grpSpPr>
            <a:xfrm>
              <a:off x="6629400" y="3276600"/>
              <a:ext cx="914400" cy="685800"/>
              <a:chOff x="6629400" y="3276600"/>
              <a:chExt cx="914400" cy="685800"/>
            </a:xfrm>
          </p:grpSpPr>
          <p:sp>
            <p:nvSpPr>
              <p:cNvPr id="45" name="Rectangle 44"/>
              <p:cNvSpPr/>
              <p:nvPr/>
            </p:nvSpPr>
            <p:spPr>
              <a:xfrm>
                <a:off x="6629400" y="3276600"/>
                <a:ext cx="8382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6629400" y="3429000"/>
                <a:ext cx="914400" cy="369332"/>
              </a:xfrm>
              <a:prstGeom prst="rect">
                <a:avLst/>
              </a:prstGeom>
              <a:noFill/>
            </p:spPr>
            <p:txBody>
              <a:bodyPr wrap="square" rtlCol="0">
                <a:spAutoFit/>
              </a:bodyPr>
              <a:lstStyle/>
              <a:p>
                <a:r>
                  <a:rPr lang="en-US" b="1" dirty="0"/>
                  <a:t>SRPN2</a:t>
                </a:r>
              </a:p>
            </p:txBody>
          </p:sp>
        </p:grpSp>
        <p:grpSp>
          <p:nvGrpSpPr>
            <p:cNvPr id="54" name="Group 53"/>
            <p:cNvGrpSpPr/>
            <p:nvPr/>
          </p:nvGrpSpPr>
          <p:grpSpPr>
            <a:xfrm>
              <a:off x="6096000" y="3048000"/>
              <a:ext cx="304800" cy="609600"/>
              <a:chOff x="7086600" y="3048000"/>
              <a:chExt cx="304800" cy="609600"/>
            </a:xfrm>
            <a:scene3d>
              <a:camera prst="orthographicFront">
                <a:rot lat="0" lon="0" rev="14400000"/>
              </a:camera>
              <a:lightRig rig="threePt" dir="t"/>
            </a:scene3d>
          </p:grpSpPr>
          <p:cxnSp>
            <p:nvCxnSpPr>
              <p:cNvPr id="48" name="Straight Connector 47"/>
              <p:cNvCxnSpPr/>
              <p:nvPr/>
            </p:nvCxnSpPr>
            <p:spPr>
              <a:xfrm>
                <a:off x="7239000" y="3048000"/>
                <a:ext cx="0" cy="609600"/>
              </a:xfrm>
              <a:prstGeom prst="line">
                <a:avLst/>
              </a:prstGeom>
              <a:ln w="44450">
                <a:solidFill>
                  <a:schemeClr val="tx2"/>
                </a:solidFill>
                <a:prstDash val="solid"/>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7086600" y="3657600"/>
                <a:ext cx="304800" cy="0"/>
              </a:xfrm>
              <a:prstGeom prst="line">
                <a:avLst/>
              </a:prstGeom>
              <a:ln w="31750">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6096000" y="3810000"/>
              <a:ext cx="304800" cy="609600"/>
              <a:chOff x="7086600" y="3048000"/>
              <a:chExt cx="304800" cy="609600"/>
            </a:xfrm>
            <a:scene3d>
              <a:camera prst="orthographicFront">
                <a:rot lat="0" lon="0" rev="18300000"/>
              </a:camera>
              <a:lightRig rig="threePt" dir="t"/>
            </a:scene3d>
          </p:grpSpPr>
          <p:cxnSp>
            <p:nvCxnSpPr>
              <p:cNvPr id="56" name="Straight Connector 55"/>
              <p:cNvCxnSpPr/>
              <p:nvPr/>
            </p:nvCxnSpPr>
            <p:spPr>
              <a:xfrm>
                <a:off x="7239000" y="3048000"/>
                <a:ext cx="0" cy="609600"/>
              </a:xfrm>
              <a:prstGeom prst="line">
                <a:avLst/>
              </a:prstGeom>
              <a:ln w="44450">
                <a:solidFill>
                  <a:schemeClr val="tx2"/>
                </a:solidFill>
                <a:prstDash val="solid"/>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086600" y="3657600"/>
                <a:ext cx="304800" cy="0"/>
              </a:xfrm>
              <a:prstGeom prst="line">
                <a:avLst/>
              </a:prstGeom>
              <a:ln w="31750">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58" name="TextBox 57"/>
            <p:cNvSpPr txBox="1"/>
            <p:nvPr/>
          </p:nvSpPr>
          <p:spPr>
            <a:xfrm>
              <a:off x="6096000" y="2971800"/>
              <a:ext cx="457200" cy="420167"/>
            </a:xfrm>
            <a:prstGeom prst="rect">
              <a:avLst/>
            </a:prstGeom>
            <a:noFill/>
          </p:spPr>
          <p:txBody>
            <a:bodyPr wrap="square" rtlCol="0">
              <a:spAutoFit/>
            </a:bodyPr>
            <a:lstStyle/>
            <a:p>
              <a:endParaRPr lang="en-US" sz="2000" b="1" dirty="0">
                <a:solidFill>
                  <a:srgbClr val="FF0000"/>
                </a:solidFill>
              </a:endParaRPr>
            </a:p>
          </p:txBody>
        </p:sp>
        <p:sp>
          <p:nvSpPr>
            <p:cNvPr id="59" name="TextBox 58"/>
            <p:cNvSpPr txBox="1"/>
            <p:nvPr/>
          </p:nvSpPr>
          <p:spPr>
            <a:xfrm>
              <a:off x="6096000" y="3733800"/>
              <a:ext cx="457200" cy="420167"/>
            </a:xfrm>
            <a:prstGeom prst="rect">
              <a:avLst/>
            </a:prstGeom>
            <a:noFill/>
          </p:spPr>
          <p:txBody>
            <a:bodyPr wrap="square" rtlCol="0">
              <a:spAutoFit/>
            </a:bodyPr>
            <a:lstStyle/>
            <a:p>
              <a:endParaRPr lang="en-US" sz="2000" b="1" dirty="0">
                <a:solidFill>
                  <a:srgbClr val="FF0000"/>
                </a:solidFill>
              </a:endParaRPr>
            </a:p>
          </p:txBody>
        </p:sp>
      </p:grpSp>
      <p:grpSp>
        <p:nvGrpSpPr>
          <p:cNvPr id="76" name="Group 75"/>
          <p:cNvGrpSpPr/>
          <p:nvPr/>
        </p:nvGrpSpPr>
        <p:grpSpPr>
          <a:xfrm>
            <a:off x="5105401" y="1371600"/>
            <a:ext cx="1129067" cy="762000"/>
            <a:chOff x="7162798" y="1676400"/>
            <a:chExt cx="1129067" cy="914400"/>
          </a:xfrm>
        </p:grpSpPr>
        <p:sp>
          <p:nvSpPr>
            <p:cNvPr id="77" name="Oval 76"/>
            <p:cNvSpPr/>
            <p:nvPr/>
          </p:nvSpPr>
          <p:spPr>
            <a:xfrm>
              <a:off x="7162798" y="1676400"/>
              <a:ext cx="990600" cy="914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8" name="TextBox 77"/>
            <p:cNvSpPr txBox="1"/>
            <p:nvPr/>
          </p:nvSpPr>
          <p:spPr>
            <a:xfrm>
              <a:off x="7295824" y="1931616"/>
              <a:ext cx="996041" cy="406265"/>
            </a:xfrm>
            <a:prstGeom prst="rect">
              <a:avLst/>
            </a:prstGeom>
            <a:noFill/>
          </p:spPr>
          <p:txBody>
            <a:bodyPr wrap="square" rtlCol="0">
              <a:spAutoFit/>
            </a:bodyPr>
            <a:lstStyle/>
            <a:p>
              <a:r>
                <a:rPr lang="en-US" sz="1600" b="1" dirty="0"/>
                <a:t>CLIPA2</a:t>
              </a:r>
            </a:p>
          </p:txBody>
        </p:sp>
      </p:grpSp>
      <p:grpSp>
        <p:nvGrpSpPr>
          <p:cNvPr id="79" name="Group 78"/>
          <p:cNvGrpSpPr/>
          <p:nvPr/>
        </p:nvGrpSpPr>
        <p:grpSpPr>
          <a:xfrm>
            <a:off x="4648200" y="1905000"/>
            <a:ext cx="304800" cy="533400"/>
            <a:chOff x="6477000" y="4343400"/>
            <a:chExt cx="304800" cy="685800"/>
          </a:xfrm>
          <a:scene3d>
            <a:camera prst="orthographicFront">
              <a:rot lat="900000" lon="0" rev="18000000"/>
            </a:camera>
            <a:lightRig rig="threePt" dir="t"/>
          </a:scene3d>
        </p:grpSpPr>
        <p:cxnSp>
          <p:nvCxnSpPr>
            <p:cNvPr id="80" name="Straight Connector 79"/>
            <p:cNvCxnSpPr/>
            <p:nvPr/>
          </p:nvCxnSpPr>
          <p:spPr>
            <a:xfrm>
              <a:off x="6629400" y="4343400"/>
              <a:ext cx="0" cy="685800"/>
            </a:xfrm>
            <a:prstGeom prst="line">
              <a:avLst/>
            </a:prstGeom>
            <a:ln w="44450">
              <a:solidFill>
                <a:schemeClr val="tx2"/>
              </a:solidFill>
              <a:prstDash val="solid"/>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6477000" y="5029200"/>
              <a:ext cx="304800" cy="0"/>
            </a:xfrm>
            <a:prstGeom prst="line">
              <a:avLst/>
            </a:prstGeom>
            <a:ln w="44450">
              <a:solidFill>
                <a:schemeClr val="tx2"/>
              </a:solidFill>
              <a:prstDash val="sysDash"/>
            </a:ln>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2200760" y="1300347"/>
            <a:ext cx="984142" cy="870751"/>
            <a:chOff x="2200760" y="1300347"/>
            <a:chExt cx="984142" cy="870751"/>
          </a:xfrm>
        </p:grpSpPr>
        <p:sp>
          <p:nvSpPr>
            <p:cNvPr id="82" name="Oval 81"/>
            <p:cNvSpPr/>
            <p:nvPr/>
          </p:nvSpPr>
          <p:spPr>
            <a:xfrm>
              <a:off x="2215014" y="1300347"/>
              <a:ext cx="889861" cy="870751"/>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2200760" y="1566446"/>
              <a:ext cx="984142" cy="369332"/>
            </a:xfrm>
            <a:prstGeom prst="rect">
              <a:avLst/>
            </a:prstGeom>
            <a:noFill/>
          </p:spPr>
          <p:txBody>
            <a:bodyPr wrap="square" rtlCol="0">
              <a:spAutoFit/>
            </a:bodyPr>
            <a:lstStyle/>
            <a:p>
              <a:r>
                <a:rPr lang="en-US" b="1" dirty="0"/>
                <a:t>SPCLIP1</a:t>
              </a:r>
            </a:p>
          </p:txBody>
        </p:sp>
      </p:grpSp>
      <p:cxnSp>
        <p:nvCxnSpPr>
          <p:cNvPr id="84" name="Straight Arrow Connector 83"/>
          <p:cNvCxnSpPr/>
          <p:nvPr/>
        </p:nvCxnSpPr>
        <p:spPr>
          <a:xfrm rot="420000">
            <a:off x="2537996" y="4118692"/>
            <a:ext cx="83256" cy="755851"/>
          </a:xfrm>
          <a:prstGeom prst="straightConnector1">
            <a:avLst/>
          </a:prstGeom>
          <a:ln w="57150" cap="flat" cmpd="sng">
            <a:solidFill>
              <a:schemeClr val="tx2"/>
            </a:solidFill>
            <a:prstDash val="solid"/>
            <a:round/>
            <a:tailEnd type="stealth"/>
          </a:ln>
          <a:scene3d>
            <a:camera prst="orthographicFront">
              <a:rot lat="0" lon="0" rev="138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1509133" y="3739949"/>
            <a:ext cx="1066799" cy="762000"/>
            <a:chOff x="7162798" y="1676400"/>
            <a:chExt cx="1066799" cy="914400"/>
          </a:xfrm>
        </p:grpSpPr>
        <p:sp>
          <p:nvSpPr>
            <p:cNvPr id="53" name="Oval 52"/>
            <p:cNvSpPr/>
            <p:nvPr/>
          </p:nvSpPr>
          <p:spPr>
            <a:xfrm>
              <a:off x="7162798" y="1676400"/>
              <a:ext cx="990600" cy="914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TextBox 59"/>
            <p:cNvSpPr txBox="1"/>
            <p:nvPr/>
          </p:nvSpPr>
          <p:spPr>
            <a:xfrm>
              <a:off x="7233556" y="1910215"/>
              <a:ext cx="996041" cy="406265"/>
            </a:xfrm>
            <a:prstGeom prst="rect">
              <a:avLst/>
            </a:prstGeom>
            <a:noFill/>
          </p:spPr>
          <p:txBody>
            <a:bodyPr wrap="square" rtlCol="0">
              <a:spAutoFit/>
            </a:bodyPr>
            <a:lstStyle/>
            <a:p>
              <a:r>
                <a:rPr lang="en-US" sz="1600" b="1" dirty="0"/>
                <a:t>CLIPA14</a:t>
              </a:r>
            </a:p>
          </p:txBody>
        </p:sp>
      </p:grpSp>
      <p:grpSp>
        <p:nvGrpSpPr>
          <p:cNvPr id="11" name="Group 10"/>
          <p:cNvGrpSpPr/>
          <p:nvPr/>
        </p:nvGrpSpPr>
        <p:grpSpPr>
          <a:xfrm>
            <a:off x="2583366" y="4501949"/>
            <a:ext cx="388434" cy="679651"/>
            <a:chOff x="2552700" y="4501949"/>
            <a:chExt cx="388434" cy="679651"/>
          </a:xfrm>
        </p:grpSpPr>
        <p:cxnSp>
          <p:nvCxnSpPr>
            <p:cNvPr id="74" name="Straight Connector 73"/>
            <p:cNvCxnSpPr/>
            <p:nvPr/>
          </p:nvCxnSpPr>
          <p:spPr>
            <a:xfrm>
              <a:off x="2552700" y="4501949"/>
              <a:ext cx="0" cy="679651"/>
            </a:xfrm>
            <a:prstGeom prst="line">
              <a:avLst/>
            </a:prstGeom>
            <a:ln w="44450">
              <a:solidFill>
                <a:schemeClr val="tx2"/>
              </a:solidFill>
              <a:prstDash val="solid"/>
            </a:ln>
            <a:scene3d>
              <a:camera prst="orthographicFront">
                <a:rot lat="900000" lon="0" rev="30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2659944" y="5033164"/>
              <a:ext cx="281190" cy="13356"/>
            </a:xfrm>
            <a:prstGeom prst="line">
              <a:avLst/>
            </a:prstGeom>
            <a:ln w="44450">
              <a:solidFill>
                <a:schemeClr val="tx2"/>
              </a:solidFill>
              <a:prstDash val="solid"/>
            </a:ln>
            <a:scene3d>
              <a:camera prst="orthographicFront">
                <a:rot lat="900000" lon="0" rev="3000000"/>
              </a:camera>
              <a:lightRig rig="threePt" dir="t"/>
            </a:scene3d>
          </p:spPr>
          <p:style>
            <a:lnRef idx="2">
              <a:schemeClr val="accent1"/>
            </a:lnRef>
            <a:fillRef idx="0">
              <a:schemeClr val="accent1"/>
            </a:fillRef>
            <a:effectRef idx="1">
              <a:schemeClr val="accent1"/>
            </a:effectRef>
            <a:fontRef idx="minor">
              <a:schemeClr val="tx1"/>
            </a:fontRef>
          </p:style>
        </p:cxnSp>
      </p:grpSp>
      <p:cxnSp>
        <p:nvCxnSpPr>
          <p:cNvPr id="85" name="Straight Arrow Connector 84"/>
          <p:cNvCxnSpPr/>
          <p:nvPr/>
        </p:nvCxnSpPr>
        <p:spPr>
          <a:xfrm>
            <a:off x="3429000" y="1752600"/>
            <a:ext cx="0" cy="609600"/>
          </a:xfrm>
          <a:prstGeom prst="straightConnector1">
            <a:avLst/>
          </a:prstGeom>
          <a:ln w="57150" cap="flat" cmpd="sng">
            <a:solidFill>
              <a:schemeClr val="tx2"/>
            </a:solidFill>
            <a:prstDash val="solid"/>
            <a:round/>
            <a:tailEnd type="stealth"/>
          </a:ln>
          <a:scene3d>
            <a:camera prst="orthographicFront">
              <a:rot lat="0" lon="0" rev="30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rot="1020000">
            <a:off x="2973744" y="3672732"/>
            <a:ext cx="456507" cy="702075"/>
            <a:chOff x="2888198" y="3638385"/>
            <a:chExt cx="456507" cy="702075"/>
          </a:xfrm>
        </p:grpSpPr>
        <p:cxnSp>
          <p:nvCxnSpPr>
            <p:cNvPr id="87" name="Straight Connector 86"/>
            <p:cNvCxnSpPr/>
            <p:nvPr/>
          </p:nvCxnSpPr>
          <p:spPr>
            <a:xfrm>
              <a:off x="2888198" y="3638385"/>
              <a:ext cx="0" cy="702075"/>
            </a:xfrm>
            <a:prstGeom prst="line">
              <a:avLst/>
            </a:prstGeom>
            <a:ln w="44450">
              <a:solidFill>
                <a:schemeClr val="tx2"/>
              </a:solidFill>
              <a:prstDash val="solid"/>
            </a:ln>
            <a:scene3d>
              <a:camera prst="orthographicFront">
                <a:rot lat="900000" lon="0" rev="72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048000" y="3802779"/>
              <a:ext cx="296705" cy="0"/>
            </a:xfrm>
            <a:prstGeom prst="line">
              <a:avLst/>
            </a:prstGeom>
            <a:ln w="44450">
              <a:solidFill>
                <a:schemeClr val="tx2"/>
              </a:solidFill>
              <a:prstDash val="solid"/>
            </a:ln>
            <a:scene3d>
              <a:camera prst="orthographicFront">
                <a:rot lat="900000" lon="0" rev="7200000"/>
              </a:camera>
              <a:lightRig rig="threePt" dir="t"/>
            </a:scene3d>
          </p:spPr>
          <p:style>
            <a:lnRef idx="2">
              <a:schemeClr val="accent1"/>
            </a:lnRef>
            <a:fillRef idx="0">
              <a:schemeClr val="accent1"/>
            </a:fillRef>
            <a:effectRef idx="1">
              <a:schemeClr val="accent1"/>
            </a:effectRef>
            <a:fontRef idx="minor">
              <a:schemeClr val="tx1"/>
            </a:fontRef>
          </p:style>
        </p:cxnSp>
      </p:grpSp>
      <p:cxnSp>
        <p:nvCxnSpPr>
          <p:cNvPr id="89" name="Straight Arrow Connector 88"/>
          <p:cNvCxnSpPr/>
          <p:nvPr/>
        </p:nvCxnSpPr>
        <p:spPr>
          <a:xfrm rot="-2820000">
            <a:off x="2720211" y="3392752"/>
            <a:ext cx="83256" cy="755851"/>
          </a:xfrm>
          <a:prstGeom prst="straightConnector1">
            <a:avLst/>
          </a:prstGeom>
          <a:ln w="57150" cap="flat" cmpd="sng">
            <a:solidFill>
              <a:schemeClr val="tx2"/>
            </a:solidFill>
            <a:prstDash val="solid"/>
            <a:round/>
            <a:tailEnd type="stealth"/>
          </a:ln>
          <a:scene3d>
            <a:camera prst="orthographicFront">
              <a:rot lat="0" lon="0" rev="13800000"/>
            </a:camera>
            <a:lightRig rig="threePt" dir="t"/>
          </a:scene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358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Mosquito Micromanipulation </a:t>
            </a:r>
          </a:p>
        </p:txBody>
      </p:sp>
      <p:graphicFrame>
        <p:nvGraphicFramePr>
          <p:cNvPr id="4" name="Diagram 3"/>
          <p:cNvGraphicFramePr/>
          <p:nvPr>
            <p:extLst>
              <p:ext uri="{D42A27DB-BD31-4B8C-83A1-F6EECF244321}">
                <p14:modId xmlns:p14="http://schemas.microsoft.com/office/powerpoint/2010/main" val="1306425355"/>
              </p:ext>
            </p:extLst>
          </p:nvPr>
        </p:nvGraphicFramePr>
        <p:xfrm>
          <a:off x="685800" y="1371600"/>
          <a:ext cx="74676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022" y="3276599"/>
            <a:ext cx="1918178" cy="177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262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3600" dirty="0"/>
              <a:t>Mosquito Micromanipulation &amp; Dissection</a:t>
            </a:r>
          </a:p>
        </p:txBody>
      </p:sp>
      <p:grpSp>
        <p:nvGrpSpPr>
          <p:cNvPr id="4" name="Group 3"/>
          <p:cNvGrpSpPr/>
          <p:nvPr/>
        </p:nvGrpSpPr>
        <p:grpSpPr>
          <a:xfrm>
            <a:off x="533400" y="1371600"/>
            <a:ext cx="8024394" cy="2414406"/>
            <a:chOff x="541421" y="1535668"/>
            <a:chExt cx="8024394" cy="2414406"/>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3006" y="1905000"/>
              <a:ext cx="4602809" cy="2045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Image result for mosquito microinjecti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421" y="1955840"/>
              <a:ext cx="2658978" cy="19942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1535668"/>
              <a:ext cx="2590799" cy="369332"/>
            </a:xfrm>
            <a:prstGeom prst="rect">
              <a:avLst/>
            </a:prstGeom>
            <a:noFill/>
          </p:spPr>
          <p:txBody>
            <a:bodyPr wrap="square" rtlCol="0">
              <a:spAutoFit/>
            </a:bodyPr>
            <a:lstStyle/>
            <a:p>
              <a:r>
                <a:rPr lang="en-US" b="1" dirty="0"/>
                <a:t>Microinjection</a:t>
              </a:r>
            </a:p>
          </p:txBody>
        </p:sp>
      </p:grpSp>
      <p:grpSp>
        <p:nvGrpSpPr>
          <p:cNvPr id="7" name="Group 6"/>
          <p:cNvGrpSpPr/>
          <p:nvPr/>
        </p:nvGrpSpPr>
        <p:grpSpPr>
          <a:xfrm>
            <a:off x="533400" y="4098411"/>
            <a:ext cx="8032415" cy="2352276"/>
            <a:chOff x="533400" y="4267200"/>
            <a:chExt cx="8032415" cy="2352276"/>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735247"/>
              <a:ext cx="2667000" cy="1879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735247"/>
              <a:ext cx="2209800" cy="1884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4735248"/>
              <a:ext cx="2393615" cy="1879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09600" y="4267200"/>
              <a:ext cx="1981200" cy="369332"/>
            </a:xfrm>
            <a:prstGeom prst="rect">
              <a:avLst/>
            </a:prstGeom>
            <a:noFill/>
          </p:spPr>
          <p:txBody>
            <a:bodyPr wrap="square" rtlCol="0">
              <a:spAutoFit/>
            </a:bodyPr>
            <a:lstStyle/>
            <a:p>
              <a:r>
                <a:rPr lang="en-US" b="1" dirty="0"/>
                <a:t>Microdissection </a:t>
              </a:r>
            </a:p>
          </p:txBody>
        </p:sp>
        <p:sp>
          <p:nvSpPr>
            <p:cNvPr id="6" name="TextBox 5"/>
            <p:cNvSpPr txBox="1"/>
            <p:nvPr/>
          </p:nvSpPr>
          <p:spPr>
            <a:xfrm>
              <a:off x="2438400" y="6019800"/>
              <a:ext cx="762000" cy="430887"/>
            </a:xfrm>
            <a:prstGeom prst="rect">
              <a:avLst/>
            </a:prstGeom>
            <a:noFill/>
          </p:spPr>
          <p:txBody>
            <a:bodyPr wrap="square" rtlCol="0">
              <a:spAutoFit/>
            </a:bodyPr>
            <a:lstStyle/>
            <a:p>
              <a:r>
                <a:rPr lang="en-US" sz="1100" dirty="0"/>
                <a:t>Salivary glands </a:t>
              </a:r>
            </a:p>
          </p:txBody>
        </p:sp>
        <p:sp>
          <p:nvSpPr>
            <p:cNvPr id="13" name="TextBox 12"/>
            <p:cNvSpPr txBox="1"/>
            <p:nvPr/>
          </p:nvSpPr>
          <p:spPr>
            <a:xfrm>
              <a:off x="4953000" y="6160130"/>
              <a:ext cx="762000" cy="261610"/>
            </a:xfrm>
            <a:prstGeom prst="rect">
              <a:avLst/>
            </a:prstGeom>
            <a:noFill/>
          </p:spPr>
          <p:txBody>
            <a:bodyPr wrap="square" rtlCol="0">
              <a:spAutoFit/>
            </a:bodyPr>
            <a:lstStyle/>
            <a:p>
              <a:r>
                <a:rPr lang="en-US" sz="1100" dirty="0"/>
                <a:t>Midguts</a:t>
              </a:r>
            </a:p>
          </p:txBody>
        </p:sp>
        <p:sp>
          <p:nvSpPr>
            <p:cNvPr id="14" name="TextBox 13"/>
            <p:cNvSpPr txBox="1"/>
            <p:nvPr/>
          </p:nvSpPr>
          <p:spPr>
            <a:xfrm>
              <a:off x="7723605" y="6160130"/>
              <a:ext cx="842210" cy="261610"/>
            </a:xfrm>
            <a:prstGeom prst="rect">
              <a:avLst/>
            </a:prstGeom>
            <a:noFill/>
          </p:spPr>
          <p:txBody>
            <a:bodyPr wrap="square" rtlCol="0">
              <a:spAutoFit/>
            </a:bodyPr>
            <a:lstStyle/>
            <a:p>
              <a:r>
                <a:rPr lang="en-US" sz="1100" dirty="0"/>
                <a:t>Abdomens </a:t>
              </a:r>
            </a:p>
          </p:txBody>
        </p:sp>
      </p:grpSp>
      <p:sp>
        <p:nvSpPr>
          <p:cNvPr id="9" name="TextBox 8"/>
          <p:cNvSpPr txBox="1"/>
          <p:nvPr/>
        </p:nvSpPr>
        <p:spPr>
          <a:xfrm>
            <a:off x="6125410" y="6594158"/>
            <a:ext cx="4038600" cy="246221"/>
          </a:xfrm>
          <a:prstGeom prst="rect">
            <a:avLst/>
          </a:prstGeom>
          <a:noFill/>
        </p:spPr>
        <p:txBody>
          <a:bodyPr wrap="square" rtlCol="0">
            <a:spAutoFit/>
          </a:bodyPr>
          <a:lstStyle/>
          <a:p>
            <a:r>
              <a:rPr lang="en-US" sz="1000" dirty="0"/>
              <a:t>Methods in </a:t>
            </a:r>
            <a:r>
              <a:rPr lang="en-US" sz="1000" i="1" dirty="0"/>
              <a:t>Anopheles</a:t>
            </a:r>
            <a:r>
              <a:rPr lang="en-US" sz="1000" dirty="0"/>
              <a:t>  Research , 4</a:t>
            </a:r>
            <a:r>
              <a:rPr lang="en-US" sz="1000" baseline="30000" dirty="0"/>
              <a:t>th</a:t>
            </a:r>
            <a:r>
              <a:rPr lang="en-US" sz="1000" dirty="0"/>
              <a:t> Edition , 2014</a:t>
            </a:r>
          </a:p>
        </p:txBody>
      </p:sp>
    </p:spTree>
    <p:extLst>
      <p:ext uri="{BB962C8B-B14F-4D97-AF65-F5344CB8AC3E}">
        <p14:creationId xmlns:p14="http://schemas.microsoft.com/office/powerpoint/2010/main" val="380239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Mosquito-Parasite Interactions </a:t>
            </a:r>
          </a:p>
        </p:txBody>
      </p:sp>
      <p:grpSp>
        <p:nvGrpSpPr>
          <p:cNvPr id="6" name="Group 5"/>
          <p:cNvGrpSpPr/>
          <p:nvPr/>
        </p:nvGrpSpPr>
        <p:grpSpPr>
          <a:xfrm>
            <a:off x="2647507" y="1981200"/>
            <a:ext cx="3733800" cy="4610100"/>
            <a:chOff x="2667000" y="1524000"/>
            <a:chExt cx="3733800" cy="4610100"/>
          </a:xfrm>
        </p:grpSpPr>
        <p:sp>
          <p:nvSpPr>
            <p:cNvPr id="4" name="Oval 3"/>
            <p:cNvSpPr/>
            <p:nvPr/>
          </p:nvSpPr>
          <p:spPr>
            <a:xfrm>
              <a:off x="2667000" y="1524000"/>
              <a:ext cx="3733800" cy="2971800"/>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 name="Oval 4"/>
            <p:cNvSpPr/>
            <p:nvPr/>
          </p:nvSpPr>
          <p:spPr>
            <a:xfrm>
              <a:off x="2667000" y="3162300"/>
              <a:ext cx="3733800" cy="2971800"/>
            </a:xfrm>
            <a:prstGeom prst="ellipse">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276599" y="2667000"/>
            <a:ext cx="3017873" cy="369332"/>
          </a:xfrm>
          <a:prstGeom prst="rect">
            <a:avLst/>
          </a:prstGeom>
          <a:noFill/>
        </p:spPr>
        <p:txBody>
          <a:bodyPr wrap="square" rtlCol="0">
            <a:spAutoFit/>
          </a:bodyPr>
          <a:lstStyle/>
          <a:p>
            <a:r>
              <a:rPr lang="en-US" b="1" dirty="0"/>
              <a:t>Mosquito Genetic Factors </a:t>
            </a:r>
          </a:p>
        </p:txBody>
      </p:sp>
      <p:sp>
        <p:nvSpPr>
          <p:cNvPr id="8" name="TextBox 7"/>
          <p:cNvSpPr txBox="1"/>
          <p:nvPr/>
        </p:nvSpPr>
        <p:spPr>
          <a:xfrm>
            <a:off x="3189767" y="5433606"/>
            <a:ext cx="3104706" cy="369332"/>
          </a:xfrm>
          <a:prstGeom prst="rect">
            <a:avLst/>
          </a:prstGeom>
          <a:noFill/>
        </p:spPr>
        <p:txBody>
          <a:bodyPr wrap="square" rtlCol="0">
            <a:spAutoFit/>
          </a:bodyPr>
          <a:lstStyle/>
          <a:p>
            <a:r>
              <a:rPr lang="en-US" b="1" dirty="0"/>
              <a:t>Plasmodium Genetic Factors</a:t>
            </a:r>
          </a:p>
        </p:txBody>
      </p:sp>
      <p:sp>
        <p:nvSpPr>
          <p:cNvPr id="9" name="TextBox 8"/>
          <p:cNvSpPr txBox="1"/>
          <p:nvPr/>
        </p:nvSpPr>
        <p:spPr>
          <a:xfrm>
            <a:off x="2668772" y="4038600"/>
            <a:ext cx="3219893" cy="646331"/>
          </a:xfrm>
          <a:prstGeom prst="rect">
            <a:avLst/>
          </a:prstGeom>
          <a:noFill/>
        </p:spPr>
        <p:txBody>
          <a:bodyPr wrap="square" rtlCol="0">
            <a:spAutoFit/>
          </a:bodyPr>
          <a:lstStyle/>
          <a:p>
            <a:r>
              <a:rPr lang="en-US" dirty="0"/>
              <a:t>                </a:t>
            </a:r>
            <a:r>
              <a:rPr lang="en-US" b="1" dirty="0">
                <a:solidFill>
                  <a:srgbClr val="C00000"/>
                </a:solidFill>
              </a:rPr>
              <a:t>Mosquito –Parasite</a:t>
            </a:r>
          </a:p>
          <a:p>
            <a:r>
              <a:rPr lang="en-US" b="1" dirty="0">
                <a:solidFill>
                  <a:srgbClr val="C00000"/>
                </a:solidFill>
              </a:rPr>
              <a:t>                        Interactions</a:t>
            </a:r>
          </a:p>
        </p:txBody>
      </p:sp>
    </p:spTree>
    <p:extLst>
      <p:ext uri="{BB962C8B-B14F-4D97-AF65-F5344CB8AC3E}">
        <p14:creationId xmlns:p14="http://schemas.microsoft.com/office/powerpoint/2010/main" val="734330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Difficulties </a:t>
            </a:r>
          </a:p>
        </p:txBody>
      </p:sp>
      <p:sp>
        <p:nvSpPr>
          <p:cNvPr id="3" name="Content Placeholder 2"/>
          <p:cNvSpPr>
            <a:spLocks noGrp="1"/>
          </p:cNvSpPr>
          <p:nvPr>
            <p:ph idx="1"/>
          </p:nvPr>
        </p:nvSpPr>
        <p:spPr/>
        <p:txBody>
          <a:bodyPr/>
          <a:lstStyle/>
          <a:p>
            <a:endParaRPr lang="en-US" dirty="0"/>
          </a:p>
          <a:p>
            <a:r>
              <a:rPr lang="en-US" dirty="0"/>
              <a:t>Insufficient Funding </a:t>
            </a:r>
          </a:p>
          <a:p>
            <a:endParaRPr lang="en-US" dirty="0"/>
          </a:p>
          <a:p>
            <a:r>
              <a:rPr lang="en-US" dirty="0"/>
              <a:t>Importation Difficulties</a:t>
            </a:r>
          </a:p>
          <a:p>
            <a:endParaRPr lang="en-US" dirty="0"/>
          </a:p>
          <a:p>
            <a:r>
              <a:rPr lang="en-US" dirty="0"/>
              <a:t>Lack of Communication </a:t>
            </a:r>
          </a:p>
        </p:txBody>
      </p:sp>
    </p:spTree>
    <p:extLst>
      <p:ext uri="{BB962C8B-B14F-4D97-AF65-F5344CB8AC3E}">
        <p14:creationId xmlns:p14="http://schemas.microsoft.com/office/powerpoint/2010/main" val="322850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83820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306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uluezzo.files.wordpress.com/2013/12/world_map_leban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65" y="1524000"/>
            <a:ext cx="8479971" cy="42105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lebanon palestine syria map"/>
          <p:cNvPicPr>
            <a:picLocks noChangeAspect="1" noChangeArrowheads="1"/>
          </p:cNvPicPr>
          <p:nvPr/>
        </p:nvPicPr>
        <p:blipFill rotWithShape="1">
          <a:blip r:embed="rId4">
            <a:extLst>
              <a:ext uri="{28A0092B-C50C-407E-A947-70E740481C1C}">
                <a14:useLocalDpi xmlns:a14="http://schemas.microsoft.com/office/drawing/2010/main" val="0"/>
              </a:ext>
            </a:extLst>
          </a:blip>
          <a:srcRect t="9371" b="21934"/>
          <a:stretch/>
        </p:blipFill>
        <p:spPr bwMode="auto">
          <a:xfrm>
            <a:off x="1066800" y="1676400"/>
            <a:ext cx="6876486"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Lebanon </a:t>
            </a:r>
          </a:p>
        </p:txBody>
      </p:sp>
    </p:spTree>
    <p:extLst>
      <p:ext uri="{BB962C8B-B14F-4D97-AF65-F5344CB8AC3E}">
        <p14:creationId xmlns:p14="http://schemas.microsoft.com/office/powerpoint/2010/main" val="37855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000"/>
                                        <p:tgtEl>
                                          <p:spTgt spid="1026"/>
                                        </p:tgtEl>
                                        <p:attrNameLst>
                                          <p:attrName>ppt_w</p:attrName>
                                        </p:attrNameLst>
                                      </p:cBhvr>
                                      <p:tavLst>
                                        <p:tav tm="0">
                                          <p:val>
                                            <p:strVal val="ppt_w"/>
                                          </p:val>
                                        </p:tav>
                                        <p:tav tm="100000">
                                          <p:val>
                                            <p:fltVal val="0"/>
                                          </p:val>
                                        </p:tav>
                                      </p:tavLst>
                                    </p:anim>
                                    <p:anim calcmode="lin" valueType="num">
                                      <p:cBhvr>
                                        <p:cTn id="7" dur="1000"/>
                                        <p:tgtEl>
                                          <p:spTgt spid="1026"/>
                                        </p:tgtEl>
                                        <p:attrNameLst>
                                          <p:attrName>ppt_h</p:attrName>
                                        </p:attrNameLst>
                                      </p:cBhvr>
                                      <p:tavLst>
                                        <p:tav tm="0">
                                          <p:val>
                                            <p:strVal val="ppt_h"/>
                                          </p:val>
                                        </p:tav>
                                        <p:tav tm="100000">
                                          <p:val>
                                            <p:fltVal val="0"/>
                                          </p:val>
                                        </p:tav>
                                      </p:tavLst>
                                    </p:anim>
                                    <p:animEffect transition="out" filter="fade">
                                      <p:cBhvr>
                                        <p:cTn id="8" dur="1000"/>
                                        <p:tgtEl>
                                          <p:spTgt spid="1026"/>
                                        </p:tgtEl>
                                      </p:cBhvr>
                                    </p:animEffect>
                                    <p:set>
                                      <p:cBhvr>
                                        <p:cTn id="9" dur="1" fill="hold">
                                          <p:stCondLst>
                                            <p:cond delay="999"/>
                                          </p:stCondLst>
                                        </p:cTn>
                                        <p:tgtEl>
                                          <p:spTgt spid="102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talloiresnetwork.tufts.edu/wp-content/uploads/talnet__6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567694"/>
            <a:ext cx="3121026" cy="118490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https://static.annahar.com/storage/attachments/455/AUB_192411_lar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ttps://static.annahar.com/storage/attachments/455/AUB_192411_lar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https://static.annahar.com/storage/attachments/455/AUB_192411_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147455"/>
            <a:ext cx="7235825" cy="434340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321947"/>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13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Vector Biology Lab</a:t>
            </a:r>
            <a:br>
              <a:rPr lang="en-US" dirty="0"/>
            </a:br>
            <a:r>
              <a:rPr lang="en-US" sz="3600" dirty="0"/>
              <a:t>Dr. Mike </a:t>
            </a:r>
            <a:r>
              <a:rPr lang="en-US" sz="3600" dirty="0" err="1"/>
              <a:t>Osta</a:t>
            </a:r>
            <a:r>
              <a:rPr lang="en-US" sz="3600" dirty="0"/>
              <a:t>  </a:t>
            </a:r>
          </a:p>
        </p:txBody>
      </p:sp>
      <p:pic>
        <p:nvPicPr>
          <p:cNvPr id="3" name="Picture 2" descr="20170713_143421 (1).jpg"/>
          <p:cNvPicPr>
            <a:picLocks noChangeAspect="1"/>
          </p:cNvPicPr>
          <p:nvPr/>
        </p:nvPicPr>
        <p:blipFill rotWithShape="1">
          <a:blip r:embed="rId3" cstate="print">
            <a:extLst>
              <a:ext uri="{28A0092B-C50C-407E-A947-70E740481C1C}">
                <a14:useLocalDpi xmlns:a14="http://schemas.microsoft.com/office/drawing/2010/main" val="0"/>
              </a:ext>
            </a:extLst>
          </a:blip>
          <a:srcRect r="6200"/>
          <a:stretch/>
        </p:blipFill>
        <p:spPr>
          <a:xfrm>
            <a:off x="533400" y="1600200"/>
            <a:ext cx="8132302" cy="4876800"/>
          </a:xfrm>
          <a:prstGeom prst="rect">
            <a:avLst/>
          </a:prstGeom>
          <a:ln w="190500" cap="sq">
            <a:solidFill>
              <a:schemeClr val="bg2"/>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4831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9980" b="3142"/>
          <a:stretch/>
        </p:blipFill>
        <p:spPr>
          <a:xfrm>
            <a:off x="1219200" y="1828800"/>
            <a:ext cx="6569294" cy="4050326"/>
          </a:xfrm>
          <a:prstGeom prst="rect">
            <a:avLst/>
          </a:prstGeom>
        </p:spPr>
      </p:pic>
      <p:sp>
        <p:nvSpPr>
          <p:cNvPr id="3" name="Title 2"/>
          <p:cNvSpPr>
            <a:spLocks noGrp="1"/>
          </p:cNvSpPr>
          <p:nvPr>
            <p:ph type="title"/>
          </p:nvPr>
        </p:nvSpPr>
        <p:spPr/>
        <p:txBody>
          <a:bodyPr/>
          <a:lstStyle/>
          <a:p>
            <a:r>
              <a:rPr lang="en-US" dirty="0"/>
              <a:t>Malaria Transmission Cycle </a:t>
            </a:r>
          </a:p>
        </p:txBody>
      </p:sp>
    </p:spTree>
    <p:extLst>
      <p:ext uri="{BB962C8B-B14F-4D97-AF65-F5344CB8AC3E}">
        <p14:creationId xmlns:p14="http://schemas.microsoft.com/office/powerpoint/2010/main" val="34020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4690" y="228600"/>
            <a:ext cx="8229600" cy="1143000"/>
          </a:xfrm>
        </p:spPr>
        <p:txBody>
          <a:bodyPr/>
          <a:lstStyle/>
          <a:p>
            <a:r>
              <a:rPr lang="en-US" dirty="0"/>
              <a:t>Melanization </a:t>
            </a:r>
          </a:p>
        </p:txBody>
      </p:sp>
      <p:grpSp>
        <p:nvGrpSpPr>
          <p:cNvPr id="6" name="Group 5"/>
          <p:cNvGrpSpPr/>
          <p:nvPr/>
        </p:nvGrpSpPr>
        <p:grpSpPr>
          <a:xfrm>
            <a:off x="838200" y="1852352"/>
            <a:ext cx="3657600" cy="1997354"/>
            <a:chOff x="1066800" y="1599490"/>
            <a:chExt cx="3985260" cy="1997354"/>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6766" b="50000"/>
            <a:stretch/>
          </p:blipFill>
          <p:spPr bwMode="auto">
            <a:xfrm>
              <a:off x="1066800" y="1599491"/>
              <a:ext cx="2000596" cy="19973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6893" t="50000"/>
            <a:stretch/>
          </p:blipFill>
          <p:spPr bwMode="auto">
            <a:xfrm>
              <a:off x="3059083" y="1599490"/>
              <a:ext cx="1992977" cy="19973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C:\Users\lhe05\Downloads\Fig-2-Melanization-of-Wuchereria-bancrofti-in-Aedes-aegypti-A-W-bancrofti-melaniz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560" y="4540134"/>
            <a:ext cx="4670244" cy="19592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285" y="1852353"/>
            <a:ext cx="2741462" cy="199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6" cstate="print"/>
          <a:srcRect/>
          <a:stretch>
            <a:fillRect/>
          </a:stretch>
        </p:blipFill>
        <p:spPr bwMode="auto">
          <a:xfrm>
            <a:off x="5661285" y="4540133"/>
            <a:ext cx="2741462" cy="1838689"/>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43523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Melanization </a:t>
            </a:r>
          </a:p>
        </p:txBody>
      </p:sp>
      <p:grpSp>
        <p:nvGrpSpPr>
          <p:cNvPr id="7" name="Group 6"/>
          <p:cNvGrpSpPr/>
          <p:nvPr/>
        </p:nvGrpSpPr>
        <p:grpSpPr>
          <a:xfrm>
            <a:off x="6158553" y="2329701"/>
            <a:ext cx="2604447" cy="3128210"/>
            <a:chOff x="990600" y="2590800"/>
            <a:chExt cx="2604447" cy="3128210"/>
          </a:xfrm>
        </p:grpSpPr>
        <p:pic>
          <p:nvPicPr>
            <p:cNvPr id="4" name="Picture 2" descr="http://evolution.berkeley.edu/evolibrary/images/news/mendelian-inheritance-01.jpg"/>
            <p:cNvPicPr>
              <a:picLocks noChangeAspect="1" noChangeArrowheads="1"/>
            </p:cNvPicPr>
            <p:nvPr/>
          </p:nvPicPr>
          <p:blipFill rotWithShape="1">
            <a:blip r:embed="rId3">
              <a:extLst>
                <a:ext uri="{28A0092B-C50C-407E-A947-70E740481C1C}">
                  <a14:useLocalDpi xmlns:a14="http://schemas.microsoft.com/office/drawing/2010/main" val="0"/>
                </a:ext>
              </a:extLst>
            </a:blip>
            <a:srcRect l="26343" t="9157" r="54319" b="63795"/>
            <a:stretch/>
          </p:blipFill>
          <p:spPr bwMode="auto">
            <a:xfrm>
              <a:off x="990600" y="2590800"/>
              <a:ext cx="1726692" cy="22137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56647" y="5072679"/>
              <a:ext cx="2438400" cy="646331"/>
            </a:xfrm>
            <a:prstGeom prst="rect">
              <a:avLst/>
            </a:prstGeom>
            <a:noFill/>
          </p:spPr>
          <p:txBody>
            <a:bodyPr wrap="square" rtlCol="0">
              <a:spAutoFit/>
            </a:bodyPr>
            <a:lstStyle/>
            <a:p>
              <a:r>
                <a:rPr lang="en-US" b="1" dirty="0"/>
                <a:t>    Refractory</a:t>
              </a:r>
            </a:p>
            <a:p>
              <a:r>
                <a:rPr lang="en-US" b="1" dirty="0"/>
                <a:t>  (Melanizing) </a:t>
              </a:r>
            </a:p>
          </p:txBody>
        </p:sp>
      </p:grpSp>
      <p:grpSp>
        <p:nvGrpSpPr>
          <p:cNvPr id="8" name="Group 7"/>
          <p:cNvGrpSpPr/>
          <p:nvPr/>
        </p:nvGrpSpPr>
        <p:grpSpPr>
          <a:xfrm>
            <a:off x="1219200" y="2567414"/>
            <a:ext cx="1752600" cy="2886210"/>
            <a:chOff x="6172200" y="2865521"/>
            <a:chExt cx="1752600" cy="2886210"/>
          </a:xfrm>
        </p:grpSpPr>
        <p:pic>
          <p:nvPicPr>
            <p:cNvPr id="3" name="Picture 2" descr="http://evolution.berkeley.edu/evolibrary/images/news/mendelian-inheritance-01.jpg"/>
            <p:cNvPicPr>
              <a:picLocks noChangeAspect="1" noChangeArrowheads="1"/>
            </p:cNvPicPr>
            <p:nvPr/>
          </p:nvPicPr>
          <p:blipFill rotWithShape="1">
            <a:blip r:embed="rId3">
              <a:extLst>
                <a:ext uri="{28A0092B-C50C-407E-A947-70E740481C1C}">
                  <a14:useLocalDpi xmlns:a14="http://schemas.microsoft.com/office/drawing/2010/main" val="0"/>
                </a:ext>
              </a:extLst>
            </a:blip>
            <a:srcRect l="2789" t="10240" r="78368" b="62713"/>
            <a:stretch/>
          </p:blipFill>
          <p:spPr bwMode="auto">
            <a:xfrm>
              <a:off x="6172200" y="2865521"/>
              <a:ext cx="1485900" cy="19551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324600" y="5105400"/>
              <a:ext cx="1600200" cy="646331"/>
            </a:xfrm>
            <a:prstGeom prst="rect">
              <a:avLst/>
            </a:prstGeom>
            <a:noFill/>
          </p:spPr>
          <p:txBody>
            <a:bodyPr wrap="square" rtlCol="0">
              <a:spAutoFit/>
            </a:bodyPr>
            <a:lstStyle/>
            <a:p>
              <a:r>
                <a:rPr lang="en-US" b="1" dirty="0">
                  <a:solidFill>
                    <a:srgbClr val="FF0000"/>
                  </a:solidFill>
                </a:rPr>
                <a:t>Susceptible</a:t>
              </a:r>
            </a:p>
            <a:p>
              <a:r>
                <a:rPr lang="en-US" b="1" dirty="0">
                  <a:solidFill>
                    <a:srgbClr val="FF0000"/>
                  </a:solidFill>
                </a:rPr>
                <a:t>(Infectious)</a:t>
              </a:r>
            </a:p>
          </p:txBody>
        </p:sp>
      </p:grpSp>
      <p:sp>
        <p:nvSpPr>
          <p:cNvPr id="40" name="Freeform 39"/>
          <p:cNvSpPr>
            <a:spLocks noChangeAspect="1" noEditPoints="1"/>
          </p:cNvSpPr>
          <p:nvPr/>
        </p:nvSpPr>
        <p:spPr bwMode="auto">
          <a:xfrm>
            <a:off x="2999509" y="1641939"/>
            <a:ext cx="2982850" cy="1375524"/>
          </a:xfrm>
          <a:custGeom>
            <a:avLst/>
            <a:gdLst>
              <a:gd name="T0" fmla="*/ 18 w 875"/>
              <a:gd name="T1" fmla="*/ 272 h 404"/>
              <a:gd name="T2" fmla="*/ 141 w 875"/>
              <a:gd name="T3" fmla="*/ 134 h 404"/>
              <a:gd name="T4" fmla="*/ 290 w 875"/>
              <a:gd name="T5" fmla="*/ 22 h 404"/>
              <a:gd name="T6" fmla="*/ 745 w 875"/>
              <a:gd name="T7" fmla="*/ 199 h 404"/>
              <a:gd name="T8" fmla="*/ 86 w 875"/>
              <a:gd name="T9" fmla="*/ 224 h 404"/>
              <a:gd name="T10" fmla="*/ 147 w 875"/>
              <a:gd name="T11" fmla="*/ 112 h 404"/>
              <a:gd name="T12" fmla="*/ 857 w 875"/>
              <a:gd name="T13" fmla="*/ 244 h 404"/>
              <a:gd name="T14" fmla="*/ 874 w 875"/>
              <a:gd name="T15" fmla="*/ 265 h 404"/>
              <a:gd name="T16" fmla="*/ 832 w 875"/>
              <a:gd name="T17" fmla="*/ 297 h 404"/>
              <a:gd name="T18" fmla="*/ 833 w 875"/>
              <a:gd name="T19" fmla="*/ 343 h 404"/>
              <a:gd name="T20" fmla="*/ 717 w 875"/>
              <a:gd name="T21" fmla="*/ 346 h 404"/>
              <a:gd name="T22" fmla="*/ 860 w 875"/>
              <a:gd name="T23" fmla="*/ 284 h 404"/>
              <a:gd name="T24" fmla="*/ 850 w 875"/>
              <a:gd name="T25" fmla="*/ 300 h 404"/>
              <a:gd name="T26" fmla="*/ 856 w 875"/>
              <a:gd name="T27" fmla="*/ 300 h 404"/>
              <a:gd name="T28" fmla="*/ 832 w 875"/>
              <a:gd name="T29" fmla="*/ 340 h 404"/>
              <a:gd name="T30" fmla="*/ 818 w 875"/>
              <a:gd name="T31" fmla="*/ 380 h 404"/>
              <a:gd name="T32" fmla="*/ 761 w 875"/>
              <a:gd name="T33" fmla="*/ 364 h 404"/>
              <a:gd name="T34" fmla="*/ 715 w 875"/>
              <a:gd name="T35" fmla="*/ 342 h 404"/>
              <a:gd name="T36" fmla="*/ 705 w 875"/>
              <a:gd name="T37" fmla="*/ 316 h 404"/>
              <a:gd name="T38" fmla="*/ 787 w 875"/>
              <a:gd name="T39" fmla="*/ 329 h 404"/>
              <a:gd name="T40" fmla="*/ 643 w 875"/>
              <a:gd name="T41" fmla="*/ 136 h 404"/>
              <a:gd name="T42" fmla="*/ 59 w 875"/>
              <a:gd name="T43" fmla="*/ 267 h 404"/>
              <a:gd name="T44" fmla="*/ 317 w 875"/>
              <a:gd name="T45" fmla="*/ 56 h 404"/>
              <a:gd name="T46" fmla="*/ 21 w 875"/>
              <a:gd name="T47" fmla="*/ 307 h 404"/>
              <a:gd name="T48" fmla="*/ 66 w 875"/>
              <a:gd name="T49" fmla="*/ 219 h 404"/>
              <a:gd name="T50" fmla="*/ 208 w 875"/>
              <a:gd name="T51" fmla="*/ 86 h 404"/>
              <a:gd name="T52" fmla="*/ 29 w 875"/>
              <a:gd name="T53" fmla="*/ 259 h 404"/>
              <a:gd name="T54" fmla="*/ 31 w 875"/>
              <a:gd name="T55" fmla="*/ 239 h 404"/>
              <a:gd name="T56" fmla="*/ 156 w 875"/>
              <a:gd name="T57" fmla="*/ 104 h 404"/>
              <a:gd name="T58" fmla="*/ 74 w 875"/>
              <a:gd name="T59" fmla="*/ 173 h 404"/>
              <a:gd name="T60" fmla="*/ 229 w 875"/>
              <a:gd name="T61" fmla="*/ 49 h 404"/>
              <a:gd name="T62" fmla="*/ 362 w 875"/>
              <a:gd name="T63" fmla="*/ 4 h 404"/>
              <a:gd name="T64" fmla="*/ 558 w 875"/>
              <a:gd name="T65" fmla="*/ 31 h 404"/>
              <a:gd name="T66" fmla="*/ 729 w 875"/>
              <a:gd name="T67" fmla="*/ 179 h 404"/>
              <a:gd name="T68" fmla="*/ 819 w 875"/>
              <a:gd name="T69" fmla="*/ 271 h 404"/>
              <a:gd name="T70" fmla="*/ 820 w 875"/>
              <a:gd name="T71" fmla="*/ 279 h 404"/>
              <a:gd name="T72" fmla="*/ 849 w 875"/>
              <a:gd name="T73" fmla="*/ 252 h 404"/>
              <a:gd name="T74" fmla="*/ 847 w 875"/>
              <a:gd name="T75" fmla="*/ 269 h 404"/>
              <a:gd name="T76" fmla="*/ 826 w 875"/>
              <a:gd name="T77" fmla="*/ 309 h 404"/>
              <a:gd name="T78" fmla="*/ 860 w 875"/>
              <a:gd name="T79" fmla="*/ 266 h 404"/>
              <a:gd name="T80" fmla="*/ 862 w 875"/>
              <a:gd name="T81" fmla="*/ 266 h 404"/>
              <a:gd name="T82" fmla="*/ 833 w 875"/>
              <a:gd name="T83" fmla="*/ 266 h 404"/>
              <a:gd name="T84" fmla="*/ 99 w 875"/>
              <a:gd name="T85" fmla="*/ 149 h 404"/>
              <a:gd name="T86" fmla="*/ 44 w 875"/>
              <a:gd name="T87" fmla="*/ 227 h 404"/>
              <a:gd name="T88" fmla="*/ 67 w 875"/>
              <a:gd name="T89" fmla="*/ 201 h 404"/>
              <a:gd name="T90" fmla="*/ 149 w 875"/>
              <a:gd name="T91" fmla="*/ 126 h 404"/>
              <a:gd name="T92" fmla="*/ 69 w 875"/>
              <a:gd name="T93" fmla="*/ 228 h 404"/>
              <a:gd name="T94" fmla="*/ 132 w 875"/>
              <a:gd name="T95" fmla="*/ 151 h 404"/>
              <a:gd name="T96" fmla="*/ 225 w 875"/>
              <a:gd name="T97" fmla="*/ 62 h 404"/>
              <a:gd name="T98" fmla="*/ 333 w 875"/>
              <a:gd name="T99" fmla="*/ 10 h 404"/>
              <a:gd name="T100" fmla="*/ 165 w 875"/>
              <a:gd name="T101" fmla="*/ 142 h 404"/>
              <a:gd name="T102" fmla="*/ 670 w 875"/>
              <a:gd name="T103" fmla="*/ 163 h 404"/>
              <a:gd name="T104" fmla="*/ 710 w 875"/>
              <a:gd name="T105" fmla="*/ 321 h 404"/>
              <a:gd name="T106" fmla="*/ 790 w 875"/>
              <a:gd name="T107" fmla="*/ 340 h 404"/>
              <a:gd name="T108" fmla="*/ 819 w 875"/>
              <a:gd name="T109" fmla="*/ 373 h 404"/>
              <a:gd name="T110" fmla="*/ 844 w 875"/>
              <a:gd name="T111" fmla="*/ 312 h 404"/>
              <a:gd name="T112" fmla="*/ 821 w 875"/>
              <a:gd name="T113" fmla="*/ 366 h 404"/>
              <a:gd name="T114" fmla="*/ 836 w 875"/>
              <a:gd name="T115" fmla="*/ 322 h 404"/>
              <a:gd name="T116" fmla="*/ 844 w 875"/>
              <a:gd name="T117" fmla="*/ 298 h 404"/>
              <a:gd name="T118" fmla="*/ 861 w 875"/>
              <a:gd name="T119" fmla="*/ 277 h 404"/>
              <a:gd name="T120" fmla="*/ 871 w 875"/>
              <a:gd name="T121" fmla="*/ 267 h 404"/>
              <a:gd name="T122" fmla="*/ 870 w 875"/>
              <a:gd name="T123" fmla="*/ 280 h 404"/>
              <a:gd name="T124" fmla="*/ 832 w 875"/>
              <a:gd name="T125" fmla="*/ 3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5" h="404">
                <a:moveTo>
                  <a:pt x="9" y="328"/>
                </a:moveTo>
                <a:cubicBezTo>
                  <a:pt x="9" y="327"/>
                  <a:pt x="10" y="326"/>
                  <a:pt x="11" y="325"/>
                </a:cubicBezTo>
                <a:cubicBezTo>
                  <a:pt x="10" y="326"/>
                  <a:pt x="10" y="327"/>
                  <a:pt x="9" y="328"/>
                </a:cubicBezTo>
                <a:close/>
                <a:moveTo>
                  <a:pt x="11" y="322"/>
                </a:moveTo>
                <a:cubicBezTo>
                  <a:pt x="10" y="323"/>
                  <a:pt x="9" y="323"/>
                  <a:pt x="9" y="325"/>
                </a:cubicBezTo>
                <a:cubicBezTo>
                  <a:pt x="10" y="324"/>
                  <a:pt x="11" y="323"/>
                  <a:pt x="11" y="322"/>
                </a:cubicBezTo>
                <a:close/>
                <a:moveTo>
                  <a:pt x="15" y="319"/>
                </a:moveTo>
                <a:cubicBezTo>
                  <a:pt x="15" y="318"/>
                  <a:pt x="15" y="318"/>
                  <a:pt x="16" y="316"/>
                </a:cubicBezTo>
                <a:cubicBezTo>
                  <a:pt x="15" y="317"/>
                  <a:pt x="15" y="317"/>
                  <a:pt x="15" y="317"/>
                </a:cubicBezTo>
                <a:cubicBezTo>
                  <a:pt x="14" y="318"/>
                  <a:pt x="15" y="318"/>
                  <a:pt x="15" y="319"/>
                </a:cubicBezTo>
                <a:close/>
                <a:moveTo>
                  <a:pt x="38" y="297"/>
                </a:moveTo>
                <a:cubicBezTo>
                  <a:pt x="38" y="296"/>
                  <a:pt x="38" y="296"/>
                  <a:pt x="38" y="295"/>
                </a:cubicBezTo>
                <a:cubicBezTo>
                  <a:pt x="38" y="296"/>
                  <a:pt x="37" y="297"/>
                  <a:pt x="37" y="298"/>
                </a:cubicBezTo>
                <a:lnTo>
                  <a:pt x="38" y="297"/>
                </a:lnTo>
                <a:close/>
                <a:moveTo>
                  <a:pt x="12" y="319"/>
                </a:moveTo>
                <a:cubicBezTo>
                  <a:pt x="12" y="319"/>
                  <a:pt x="12" y="319"/>
                  <a:pt x="12" y="320"/>
                </a:cubicBezTo>
                <a:cubicBezTo>
                  <a:pt x="12" y="320"/>
                  <a:pt x="13" y="319"/>
                  <a:pt x="13" y="318"/>
                </a:cubicBezTo>
                <a:cubicBezTo>
                  <a:pt x="13" y="318"/>
                  <a:pt x="13" y="318"/>
                  <a:pt x="12" y="319"/>
                </a:cubicBezTo>
                <a:close/>
                <a:moveTo>
                  <a:pt x="39" y="293"/>
                </a:moveTo>
                <a:cubicBezTo>
                  <a:pt x="39" y="294"/>
                  <a:pt x="39" y="294"/>
                  <a:pt x="39" y="294"/>
                </a:cubicBezTo>
                <a:cubicBezTo>
                  <a:pt x="40" y="293"/>
                  <a:pt x="40" y="293"/>
                  <a:pt x="41" y="293"/>
                </a:cubicBezTo>
                <a:cubicBezTo>
                  <a:pt x="41" y="292"/>
                  <a:pt x="40" y="292"/>
                  <a:pt x="39" y="293"/>
                </a:cubicBezTo>
                <a:close/>
                <a:moveTo>
                  <a:pt x="25" y="302"/>
                </a:moveTo>
                <a:cubicBezTo>
                  <a:pt x="24" y="302"/>
                  <a:pt x="24" y="303"/>
                  <a:pt x="24" y="304"/>
                </a:cubicBezTo>
                <a:cubicBezTo>
                  <a:pt x="24" y="304"/>
                  <a:pt x="25" y="302"/>
                  <a:pt x="25" y="302"/>
                </a:cubicBezTo>
                <a:close/>
                <a:moveTo>
                  <a:pt x="49" y="277"/>
                </a:moveTo>
                <a:cubicBezTo>
                  <a:pt x="49" y="278"/>
                  <a:pt x="49" y="278"/>
                  <a:pt x="48" y="280"/>
                </a:cubicBezTo>
                <a:cubicBezTo>
                  <a:pt x="48" y="280"/>
                  <a:pt x="48" y="280"/>
                  <a:pt x="48" y="280"/>
                </a:cubicBezTo>
                <a:cubicBezTo>
                  <a:pt x="47" y="281"/>
                  <a:pt x="47" y="281"/>
                  <a:pt x="46" y="282"/>
                </a:cubicBezTo>
                <a:cubicBezTo>
                  <a:pt x="46" y="283"/>
                  <a:pt x="46" y="284"/>
                  <a:pt x="46" y="284"/>
                </a:cubicBezTo>
                <a:cubicBezTo>
                  <a:pt x="46" y="284"/>
                  <a:pt x="47" y="283"/>
                  <a:pt x="47" y="283"/>
                </a:cubicBezTo>
                <a:cubicBezTo>
                  <a:pt x="47" y="283"/>
                  <a:pt x="47" y="282"/>
                  <a:pt x="47" y="281"/>
                </a:cubicBezTo>
                <a:cubicBezTo>
                  <a:pt x="48" y="281"/>
                  <a:pt x="49" y="280"/>
                  <a:pt x="50" y="279"/>
                </a:cubicBezTo>
                <a:cubicBezTo>
                  <a:pt x="49" y="279"/>
                  <a:pt x="50" y="277"/>
                  <a:pt x="51" y="275"/>
                </a:cubicBezTo>
                <a:cubicBezTo>
                  <a:pt x="50" y="276"/>
                  <a:pt x="50" y="277"/>
                  <a:pt x="49" y="277"/>
                </a:cubicBezTo>
                <a:close/>
                <a:moveTo>
                  <a:pt x="26" y="300"/>
                </a:moveTo>
                <a:cubicBezTo>
                  <a:pt x="27" y="299"/>
                  <a:pt x="27" y="299"/>
                  <a:pt x="27" y="299"/>
                </a:cubicBezTo>
                <a:cubicBezTo>
                  <a:pt x="27" y="299"/>
                  <a:pt x="27" y="299"/>
                  <a:pt x="27" y="298"/>
                </a:cubicBezTo>
                <a:cubicBezTo>
                  <a:pt x="27" y="298"/>
                  <a:pt x="26" y="299"/>
                  <a:pt x="26" y="300"/>
                </a:cubicBezTo>
                <a:close/>
                <a:moveTo>
                  <a:pt x="25" y="295"/>
                </a:moveTo>
                <a:cubicBezTo>
                  <a:pt x="26" y="294"/>
                  <a:pt x="26" y="293"/>
                  <a:pt x="26" y="292"/>
                </a:cubicBezTo>
                <a:cubicBezTo>
                  <a:pt x="26" y="293"/>
                  <a:pt x="25" y="295"/>
                  <a:pt x="25" y="295"/>
                </a:cubicBezTo>
                <a:close/>
                <a:moveTo>
                  <a:pt x="62" y="263"/>
                </a:moveTo>
                <a:cubicBezTo>
                  <a:pt x="63" y="262"/>
                  <a:pt x="64" y="261"/>
                  <a:pt x="64" y="260"/>
                </a:cubicBezTo>
                <a:cubicBezTo>
                  <a:pt x="63" y="261"/>
                  <a:pt x="63" y="262"/>
                  <a:pt x="62" y="263"/>
                </a:cubicBezTo>
                <a:close/>
                <a:moveTo>
                  <a:pt x="32" y="284"/>
                </a:moveTo>
                <a:cubicBezTo>
                  <a:pt x="31" y="285"/>
                  <a:pt x="31" y="285"/>
                  <a:pt x="30" y="286"/>
                </a:cubicBezTo>
                <a:cubicBezTo>
                  <a:pt x="31" y="286"/>
                  <a:pt x="32" y="285"/>
                  <a:pt x="32" y="284"/>
                </a:cubicBezTo>
                <a:close/>
                <a:moveTo>
                  <a:pt x="54" y="260"/>
                </a:moveTo>
                <a:cubicBezTo>
                  <a:pt x="55" y="261"/>
                  <a:pt x="53" y="262"/>
                  <a:pt x="54" y="262"/>
                </a:cubicBezTo>
                <a:cubicBezTo>
                  <a:pt x="55" y="261"/>
                  <a:pt x="54" y="261"/>
                  <a:pt x="55" y="259"/>
                </a:cubicBezTo>
                <a:cubicBezTo>
                  <a:pt x="55" y="259"/>
                  <a:pt x="55" y="260"/>
                  <a:pt x="54" y="260"/>
                </a:cubicBezTo>
                <a:close/>
                <a:moveTo>
                  <a:pt x="33" y="278"/>
                </a:moveTo>
                <a:cubicBezTo>
                  <a:pt x="33" y="279"/>
                  <a:pt x="34" y="277"/>
                  <a:pt x="35" y="276"/>
                </a:cubicBezTo>
                <a:cubicBezTo>
                  <a:pt x="35" y="275"/>
                  <a:pt x="33" y="277"/>
                  <a:pt x="33" y="278"/>
                </a:cubicBezTo>
                <a:close/>
                <a:moveTo>
                  <a:pt x="43" y="264"/>
                </a:moveTo>
                <a:cubicBezTo>
                  <a:pt x="42" y="265"/>
                  <a:pt x="41" y="266"/>
                  <a:pt x="41" y="267"/>
                </a:cubicBezTo>
                <a:cubicBezTo>
                  <a:pt x="40" y="268"/>
                  <a:pt x="42" y="265"/>
                  <a:pt x="41" y="267"/>
                </a:cubicBezTo>
                <a:cubicBezTo>
                  <a:pt x="42" y="266"/>
                  <a:pt x="43" y="265"/>
                  <a:pt x="43" y="264"/>
                </a:cubicBezTo>
                <a:close/>
                <a:moveTo>
                  <a:pt x="73" y="242"/>
                </a:moveTo>
                <a:cubicBezTo>
                  <a:pt x="73" y="241"/>
                  <a:pt x="72" y="243"/>
                  <a:pt x="72" y="244"/>
                </a:cubicBezTo>
                <a:cubicBezTo>
                  <a:pt x="72" y="245"/>
                  <a:pt x="73" y="242"/>
                  <a:pt x="73" y="242"/>
                </a:cubicBezTo>
                <a:close/>
                <a:moveTo>
                  <a:pt x="71" y="240"/>
                </a:moveTo>
                <a:cubicBezTo>
                  <a:pt x="70" y="241"/>
                  <a:pt x="70" y="242"/>
                  <a:pt x="70" y="242"/>
                </a:cubicBezTo>
                <a:cubicBezTo>
                  <a:pt x="69" y="243"/>
                  <a:pt x="70" y="243"/>
                  <a:pt x="70" y="243"/>
                </a:cubicBezTo>
                <a:cubicBezTo>
                  <a:pt x="70" y="241"/>
                  <a:pt x="72" y="241"/>
                  <a:pt x="71" y="240"/>
                </a:cubicBezTo>
                <a:close/>
                <a:moveTo>
                  <a:pt x="89" y="227"/>
                </a:moveTo>
                <a:cubicBezTo>
                  <a:pt x="88" y="228"/>
                  <a:pt x="88" y="229"/>
                  <a:pt x="87" y="230"/>
                </a:cubicBezTo>
                <a:cubicBezTo>
                  <a:pt x="88" y="229"/>
                  <a:pt x="89" y="228"/>
                  <a:pt x="89" y="227"/>
                </a:cubicBezTo>
                <a:close/>
                <a:moveTo>
                  <a:pt x="32" y="268"/>
                </a:moveTo>
                <a:cubicBezTo>
                  <a:pt x="32" y="270"/>
                  <a:pt x="32" y="270"/>
                  <a:pt x="32" y="270"/>
                </a:cubicBezTo>
                <a:cubicBezTo>
                  <a:pt x="33" y="269"/>
                  <a:pt x="33" y="268"/>
                  <a:pt x="33" y="268"/>
                </a:cubicBezTo>
                <a:cubicBezTo>
                  <a:pt x="34" y="267"/>
                  <a:pt x="33" y="267"/>
                  <a:pt x="32" y="268"/>
                </a:cubicBezTo>
                <a:close/>
                <a:moveTo>
                  <a:pt x="39" y="264"/>
                </a:moveTo>
                <a:cubicBezTo>
                  <a:pt x="40" y="263"/>
                  <a:pt x="40" y="262"/>
                  <a:pt x="41" y="262"/>
                </a:cubicBezTo>
                <a:cubicBezTo>
                  <a:pt x="41" y="261"/>
                  <a:pt x="39" y="263"/>
                  <a:pt x="39" y="264"/>
                </a:cubicBezTo>
                <a:close/>
                <a:moveTo>
                  <a:pt x="36" y="263"/>
                </a:moveTo>
                <a:cubicBezTo>
                  <a:pt x="35" y="264"/>
                  <a:pt x="37" y="262"/>
                  <a:pt x="36" y="264"/>
                </a:cubicBezTo>
                <a:cubicBezTo>
                  <a:pt x="36" y="264"/>
                  <a:pt x="36" y="263"/>
                  <a:pt x="36" y="263"/>
                </a:cubicBezTo>
                <a:cubicBezTo>
                  <a:pt x="38" y="261"/>
                  <a:pt x="39" y="259"/>
                  <a:pt x="41" y="257"/>
                </a:cubicBezTo>
                <a:cubicBezTo>
                  <a:pt x="41" y="255"/>
                  <a:pt x="41" y="256"/>
                  <a:pt x="41" y="255"/>
                </a:cubicBezTo>
                <a:cubicBezTo>
                  <a:pt x="40" y="256"/>
                  <a:pt x="40" y="256"/>
                  <a:pt x="40" y="257"/>
                </a:cubicBezTo>
                <a:cubicBezTo>
                  <a:pt x="39" y="258"/>
                  <a:pt x="39" y="257"/>
                  <a:pt x="38" y="258"/>
                </a:cubicBezTo>
                <a:cubicBezTo>
                  <a:pt x="39" y="259"/>
                  <a:pt x="38" y="260"/>
                  <a:pt x="38" y="261"/>
                </a:cubicBezTo>
                <a:cubicBezTo>
                  <a:pt x="37" y="262"/>
                  <a:pt x="36" y="262"/>
                  <a:pt x="36" y="263"/>
                </a:cubicBezTo>
                <a:close/>
                <a:moveTo>
                  <a:pt x="81" y="228"/>
                </a:moveTo>
                <a:cubicBezTo>
                  <a:pt x="80" y="229"/>
                  <a:pt x="81" y="229"/>
                  <a:pt x="81" y="229"/>
                </a:cubicBezTo>
                <a:cubicBezTo>
                  <a:pt x="81" y="229"/>
                  <a:pt x="82" y="228"/>
                  <a:pt x="82" y="227"/>
                </a:cubicBezTo>
                <a:cubicBezTo>
                  <a:pt x="83" y="227"/>
                  <a:pt x="82" y="228"/>
                  <a:pt x="81" y="228"/>
                </a:cubicBezTo>
                <a:cubicBezTo>
                  <a:pt x="80" y="229"/>
                  <a:pt x="81" y="227"/>
                  <a:pt x="82" y="227"/>
                </a:cubicBezTo>
                <a:cubicBezTo>
                  <a:pt x="82" y="226"/>
                  <a:pt x="81" y="228"/>
                  <a:pt x="81" y="228"/>
                </a:cubicBezTo>
                <a:close/>
                <a:moveTo>
                  <a:pt x="16" y="278"/>
                </a:moveTo>
                <a:cubicBezTo>
                  <a:pt x="17" y="277"/>
                  <a:pt x="18" y="276"/>
                  <a:pt x="18" y="275"/>
                </a:cubicBezTo>
                <a:cubicBezTo>
                  <a:pt x="17" y="276"/>
                  <a:pt x="16" y="276"/>
                  <a:pt x="16" y="278"/>
                </a:cubicBezTo>
                <a:close/>
                <a:moveTo>
                  <a:pt x="16" y="275"/>
                </a:moveTo>
                <a:cubicBezTo>
                  <a:pt x="16" y="276"/>
                  <a:pt x="16" y="277"/>
                  <a:pt x="15" y="277"/>
                </a:cubicBezTo>
                <a:cubicBezTo>
                  <a:pt x="15" y="278"/>
                  <a:pt x="16" y="276"/>
                  <a:pt x="16" y="275"/>
                </a:cubicBezTo>
                <a:close/>
                <a:moveTo>
                  <a:pt x="17" y="274"/>
                </a:moveTo>
                <a:cubicBezTo>
                  <a:pt x="17" y="274"/>
                  <a:pt x="18" y="274"/>
                  <a:pt x="18" y="274"/>
                </a:cubicBezTo>
                <a:cubicBezTo>
                  <a:pt x="18" y="273"/>
                  <a:pt x="18" y="273"/>
                  <a:pt x="18" y="272"/>
                </a:cubicBezTo>
                <a:cubicBezTo>
                  <a:pt x="18" y="273"/>
                  <a:pt x="18" y="273"/>
                  <a:pt x="17" y="274"/>
                </a:cubicBezTo>
                <a:close/>
                <a:moveTo>
                  <a:pt x="83" y="225"/>
                </a:moveTo>
                <a:cubicBezTo>
                  <a:pt x="84" y="226"/>
                  <a:pt x="85" y="223"/>
                  <a:pt x="86" y="223"/>
                </a:cubicBezTo>
                <a:cubicBezTo>
                  <a:pt x="86" y="222"/>
                  <a:pt x="84" y="224"/>
                  <a:pt x="83" y="225"/>
                </a:cubicBezTo>
                <a:close/>
                <a:moveTo>
                  <a:pt x="8" y="276"/>
                </a:moveTo>
                <a:cubicBezTo>
                  <a:pt x="7" y="277"/>
                  <a:pt x="6" y="279"/>
                  <a:pt x="6" y="280"/>
                </a:cubicBezTo>
                <a:cubicBezTo>
                  <a:pt x="7" y="279"/>
                  <a:pt x="7" y="278"/>
                  <a:pt x="8" y="276"/>
                </a:cubicBezTo>
                <a:close/>
                <a:moveTo>
                  <a:pt x="91" y="216"/>
                </a:moveTo>
                <a:cubicBezTo>
                  <a:pt x="91" y="216"/>
                  <a:pt x="90" y="217"/>
                  <a:pt x="89" y="218"/>
                </a:cubicBezTo>
                <a:cubicBezTo>
                  <a:pt x="90" y="218"/>
                  <a:pt x="91" y="217"/>
                  <a:pt x="91" y="216"/>
                </a:cubicBezTo>
                <a:close/>
                <a:moveTo>
                  <a:pt x="33" y="255"/>
                </a:moveTo>
                <a:cubicBezTo>
                  <a:pt x="33" y="257"/>
                  <a:pt x="32" y="257"/>
                  <a:pt x="31" y="258"/>
                </a:cubicBezTo>
                <a:cubicBezTo>
                  <a:pt x="32" y="258"/>
                  <a:pt x="34" y="254"/>
                  <a:pt x="33" y="255"/>
                </a:cubicBezTo>
                <a:close/>
                <a:moveTo>
                  <a:pt x="50" y="243"/>
                </a:moveTo>
                <a:cubicBezTo>
                  <a:pt x="50" y="244"/>
                  <a:pt x="52" y="241"/>
                  <a:pt x="52" y="240"/>
                </a:cubicBezTo>
                <a:cubicBezTo>
                  <a:pt x="52" y="240"/>
                  <a:pt x="52" y="240"/>
                  <a:pt x="52" y="239"/>
                </a:cubicBezTo>
                <a:cubicBezTo>
                  <a:pt x="51" y="240"/>
                  <a:pt x="51" y="242"/>
                  <a:pt x="50" y="243"/>
                </a:cubicBezTo>
                <a:close/>
                <a:moveTo>
                  <a:pt x="18" y="267"/>
                </a:moveTo>
                <a:cubicBezTo>
                  <a:pt x="19" y="266"/>
                  <a:pt x="20" y="265"/>
                  <a:pt x="21" y="263"/>
                </a:cubicBezTo>
                <a:cubicBezTo>
                  <a:pt x="20" y="264"/>
                  <a:pt x="19" y="265"/>
                  <a:pt x="18" y="267"/>
                </a:cubicBezTo>
                <a:close/>
                <a:moveTo>
                  <a:pt x="96" y="211"/>
                </a:moveTo>
                <a:cubicBezTo>
                  <a:pt x="97" y="209"/>
                  <a:pt x="99" y="208"/>
                  <a:pt x="99" y="206"/>
                </a:cubicBezTo>
                <a:cubicBezTo>
                  <a:pt x="98" y="208"/>
                  <a:pt x="96" y="209"/>
                  <a:pt x="95" y="211"/>
                </a:cubicBezTo>
                <a:cubicBezTo>
                  <a:pt x="96" y="211"/>
                  <a:pt x="96" y="211"/>
                  <a:pt x="96" y="211"/>
                </a:cubicBezTo>
                <a:close/>
                <a:moveTo>
                  <a:pt x="41" y="244"/>
                </a:moveTo>
                <a:cubicBezTo>
                  <a:pt x="41" y="244"/>
                  <a:pt x="40" y="245"/>
                  <a:pt x="40" y="245"/>
                </a:cubicBezTo>
                <a:cubicBezTo>
                  <a:pt x="40" y="245"/>
                  <a:pt x="40" y="246"/>
                  <a:pt x="40" y="246"/>
                </a:cubicBezTo>
                <a:cubicBezTo>
                  <a:pt x="41" y="246"/>
                  <a:pt x="41" y="245"/>
                  <a:pt x="41" y="244"/>
                </a:cubicBezTo>
                <a:close/>
                <a:moveTo>
                  <a:pt x="101" y="204"/>
                </a:moveTo>
                <a:cubicBezTo>
                  <a:pt x="100" y="205"/>
                  <a:pt x="100" y="205"/>
                  <a:pt x="100" y="206"/>
                </a:cubicBezTo>
                <a:cubicBezTo>
                  <a:pt x="100" y="206"/>
                  <a:pt x="101" y="205"/>
                  <a:pt x="101" y="205"/>
                </a:cubicBezTo>
                <a:cubicBezTo>
                  <a:pt x="100" y="205"/>
                  <a:pt x="102" y="204"/>
                  <a:pt x="102" y="203"/>
                </a:cubicBezTo>
                <a:cubicBezTo>
                  <a:pt x="101" y="203"/>
                  <a:pt x="101" y="204"/>
                  <a:pt x="101" y="204"/>
                </a:cubicBezTo>
                <a:close/>
                <a:moveTo>
                  <a:pt x="106" y="200"/>
                </a:moveTo>
                <a:cubicBezTo>
                  <a:pt x="104" y="201"/>
                  <a:pt x="105" y="199"/>
                  <a:pt x="104" y="200"/>
                </a:cubicBezTo>
                <a:cubicBezTo>
                  <a:pt x="105" y="201"/>
                  <a:pt x="103" y="202"/>
                  <a:pt x="103" y="203"/>
                </a:cubicBezTo>
                <a:cubicBezTo>
                  <a:pt x="104" y="201"/>
                  <a:pt x="105" y="202"/>
                  <a:pt x="106" y="200"/>
                </a:cubicBezTo>
                <a:close/>
                <a:moveTo>
                  <a:pt x="37" y="240"/>
                </a:moveTo>
                <a:cubicBezTo>
                  <a:pt x="37" y="241"/>
                  <a:pt x="37" y="241"/>
                  <a:pt x="37" y="242"/>
                </a:cubicBezTo>
                <a:cubicBezTo>
                  <a:pt x="38" y="241"/>
                  <a:pt x="39" y="239"/>
                  <a:pt x="37" y="240"/>
                </a:cubicBezTo>
                <a:close/>
                <a:moveTo>
                  <a:pt x="110" y="195"/>
                </a:moveTo>
                <a:cubicBezTo>
                  <a:pt x="111" y="194"/>
                  <a:pt x="111" y="193"/>
                  <a:pt x="112" y="192"/>
                </a:cubicBezTo>
                <a:cubicBezTo>
                  <a:pt x="113" y="191"/>
                  <a:pt x="113" y="192"/>
                  <a:pt x="112" y="193"/>
                </a:cubicBezTo>
                <a:cubicBezTo>
                  <a:pt x="114" y="192"/>
                  <a:pt x="113" y="191"/>
                  <a:pt x="115" y="189"/>
                </a:cubicBezTo>
                <a:cubicBezTo>
                  <a:pt x="115" y="189"/>
                  <a:pt x="115" y="189"/>
                  <a:pt x="114" y="190"/>
                </a:cubicBezTo>
                <a:cubicBezTo>
                  <a:pt x="113" y="191"/>
                  <a:pt x="114" y="189"/>
                  <a:pt x="115" y="189"/>
                </a:cubicBezTo>
                <a:cubicBezTo>
                  <a:pt x="113" y="191"/>
                  <a:pt x="111" y="192"/>
                  <a:pt x="110" y="195"/>
                </a:cubicBezTo>
                <a:close/>
                <a:moveTo>
                  <a:pt x="80" y="205"/>
                </a:moveTo>
                <a:cubicBezTo>
                  <a:pt x="79" y="207"/>
                  <a:pt x="78" y="208"/>
                  <a:pt x="78" y="209"/>
                </a:cubicBezTo>
                <a:cubicBezTo>
                  <a:pt x="79" y="208"/>
                  <a:pt x="80" y="206"/>
                  <a:pt x="80" y="205"/>
                </a:cubicBezTo>
                <a:close/>
                <a:moveTo>
                  <a:pt x="60" y="219"/>
                </a:moveTo>
                <a:cubicBezTo>
                  <a:pt x="59" y="219"/>
                  <a:pt x="59" y="220"/>
                  <a:pt x="59" y="220"/>
                </a:cubicBezTo>
                <a:cubicBezTo>
                  <a:pt x="60" y="219"/>
                  <a:pt x="59" y="220"/>
                  <a:pt x="60" y="220"/>
                </a:cubicBezTo>
                <a:cubicBezTo>
                  <a:pt x="60" y="219"/>
                  <a:pt x="60" y="219"/>
                  <a:pt x="60" y="219"/>
                </a:cubicBezTo>
                <a:close/>
                <a:moveTo>
                  <a:pt x="79" y="197"/>
                </a:moveTo>
                <a:cubicBezTo>
                  <a:pt x="80" y="196"/>
                  <a:pt x="81" y="195"/>
                  <a:pt x="81" y="193"/>
                </a:cubicBezTo>
                <a:cubicBezTo>
                  <a:pt x="81" y="195"/>
                  <a:pt x="79" y="196"/>
                  <a:pt x="79" y="197"/>
                </a:cubicBezTo>
                <a:close/>
                <a:moveTo>
                  <a:pt x="57" y="203"/>
                </a:moveTo>
                <a:cubicBezTo>
                  <a:pt x="57" y="203"/>
                  <a:pt x="57" y="204"/>
                  <a:pt x="56" y="204"/>
                </a:cubicBezTo>
                <a:cubicBezTo>
                  <a:pt x="57" y="204"/>
                  <a:pt x="57" y="203"/>
                  <a:pt x="58" y="203"/>
                </a:cubicBezTo>
                <a:cubicBezTo>
                  <a:pt x="59" y="201"/>
                  <a:pt x="57" y="204"/>
                  <a:pt x="57" y="203"/>
                </a:cubicBezTo>
                <a:close/>
                <a:moveTo>
                  <a:pt x="41" y="214"/>
                </a:moveTo>
                <a:cubicBezTo>
                  <a:pt x="42" y="213"/>
                  <a:pt x="43" y="212"/>
                  <a:pt x="43" y="211"/>
                </a:cubicBezTo>
                <a:cubicBezTo>
                  <a:pt x="43" y="212"/>
                  <a:pt x="41" y="214"/>
                  <a:pt x="41" y="214"/>
                </a:cubicBezTo>
                <a:close/>
                <a:moveTo>
                  <a:pt x="104" y="173"/>
                </a:moveTo>
                <a:cubicBezTo>
                  <a:pt x="105" y="173"/>
                  <a:pt x="105" y="173"/>
                  <a:pt x="105" y="173"/>
                </a:cubicBezTo>
                <a:cubicBezTo>
                  <a:pt x="105" y="172"/>
                  <a:pt x="105" y="172"/>
                  <a:pt x="105" y="172"/>
                </a:cubicBezTo>
                <a:cubicBezTo>
                  <a:pt x="105" y="171"/>
                  <a:pt x="104" y="173"/>
                  <a:pt x="104" y="173"/>
                </a:cubicBezTo>
                <a:close/>
                <a:moveTo>
                  <a:pt x="63" y="190"/>
                </a:moveTo>
                <a:cubicBezTo>
                  <a:pt x="63" y="191"/>
                  <a:pt x="62" y="192"/>
                  <a:pt x="62" y="192"/>
                </a:cubicBezTo>
                <a:cubicBezTo>
                  <a:pt x="62" y="193"/>
                  <a:pt x="60" y="194"/>
                  <a:pt x="60" y="196"/>
                </a:cubicBezTo>
                <a:cubicBezTo>
                  <a:pt x="61" y="195"/>
                  <a:pt x="61" y="194"/>
                  <a:pt x="63" y="193"/>
                </a:cubicBezTo>
                <a:cubicBezTo>
                  <a:pt x="63" y="192"/>
                  <a:pt x="62" y="193"/>
                  <a:pt x="62" y="193"/>
                </a:cubicBezTo>
                <a:cubicBezTo>
                  <a:pt x="62" y="192"/>
                  <a:pt x="64" y="191"/>
                  <a:pt x="63" y="190"/>
                </a:cubicBezTo>
                <a:close/>
                <a:moveTo>
                  <a:pt x="108" y="165"/>
                </a:moveTo>
                <a:cubicBezTo>
                  <a:pt x="108" y="164"/>
                  <a:pt x="107" y="165"/>
                  <a:pt x="106" y="166"/>
                </a:cubicBezTo>
                <a:cubicBezTo>
                  <a:pt x="105" y="167"/>
                  <a:pt x="107" y="165"/>
                  <a:pt x="106" y="167"/>
                </a:cubicBezTo>
                <a:cubicBezTo>
                  <a:pt x="107" y="166"/>
                  <a:pt x="107" y="166"/>
                  <a:pt x="108" y="165"/>
                </a:cubicBezTo>
                <a:close/>
                <a:moveTo>
                  <a:pt x="75" y="176"/>
                </a:moveTo>
                <a:cubicBezTo>
                  <a:pt x="74" y="178"/>
                  <a:pt x="73" y="179"/>
                  <a:pt x="72" y="180"/>
                </a:cubicBezTo>
                <a:cubicBezTo>
                  <a:pt x="72" y="180"/>
                  <a:pt x="75" y="177"/>
                  <a:pt x="75" y="176"/>
                </a:cubicBezTo>
                <a:close/>
                <a:moveTo>
                  <a:pt x="69" y="177"/>
                </a:moveTo>
                <a:cubicBezTo>
                  <a:pt x="69" y="178"/>
                  <a:pt x="68" y="178"/>
                  <a:pt x="67" y="180"/>
                </a:cubicBezTo>
                <a:cubicBezTo>
                  <a:pt x="68" y="179"/>
                  <a:pt x="69" y="178"/>
                  <a:pt x="69" y="177"/>
                </a:cubicBezTo>
                <a:close/>
                <a:moveTo>
                  <a:pt x="84" y="168"/>
                </a:moveTo>
                <a:cubicBezTo>
                  <a:pt x="85" y="168"/>
                  <a:pt x="86" y="167"/>
                  <a:pt x="87" y="166"/>
                </a:cubicBezTo>
                <a:cubicBezTo>
                  <a:pt x="86" y="167"/>
                  <a:pt x="85" y="167"/>
                  <a:pt x="84" y="168"/>
                </a:cubicBezTo>
                <a:close/>
                <a:moveTo>
                  <a:pt x="94" y="159"/>
                </a:moveTo>
                <a:cubicBezTo>
                  <a:pt x="93" y="160"/>
                  <a:pt x="93" y="160"/>
                  <a:pt x="93" y="160"/>
                </a:cubicBezTo>
                <a:cubicBezTo>
                  <a:pt x="94" y="160"/>
                  <a:pt x="94" y="159"/>
                  <a:pt x="95" y="158"/>
                </a:cubicBezTo>
                <a:cubicBezTo>
                  <a:pt x="95" y="158"/>
                  <a:pt x="94" y="158"/>
                  <a:pt x="94" y="159"/>
                </a:cubicBezTo>
                <a:close/>
                <a:moveTo>
                  <a:pt x="96" y="156"/>
                </a:moveTo>
                <a:cubicBezTo>
                  <a:pt x="97" y="156"/>
                  <a:pt x="98" y="155"/>
                  <a:pt x="98" y="154"/>
                </a:cubicBezTo>
                <a:cubicBezTo>
                  <a:pt x="99" y="154"/>
                  <a:pt x="97" y="155"/>
                  <a:pt x="96" y="156"/>
                </a:cubicBezTo>
                <a:close/>
                <a:moveTo>
                  <a:pt x="141" y="134"/>
                </a:moveTo>
                <a:cubicBezTo>
                  <a:pt x="141" y="134"/>
                  <a:pt x="141" y="134"/>
                  <a:pt x="141" y="134"/>
                </a:cubicBezTo>
                <a:cubicBezTo>
                  <a:pt x="141" y="133"/>
                  <a:pt x="142" y="133"/>
                  <a:pt x="142" y="133"/>
                </a:cubicBezTo>
                <a:cubicBezTo>
                  <a:pt x="143" y="133"/>
                  <a:pt x="142" y="132"/>
                  <a:pt x="143" y="132"/>
                </a:cubicBezTo>
                <a:cubicBezTo>
                  <a:pt x="144" y="130"/>
                  <a:pt x="142" y="133"/>
                  <a:pt x="142" y="132"/>
                </a:cubicBezTo>
                <a:cubicBezTo>
                  <a:pt x="141" y="132"/>
                  <a:pt x="139" y="135"/>
                  <a:pt x="141" y="134"/>
                </a:cubicBezTo>
                <a:close/>
                <a:moveTo>
                  <a:pt x="146" y="129"/>
                </a:moveTo>
                <a:cubicBezTo>
                  <a:pt x="145" y="129"/>
                  <a:pt x="145" y="129"/>
                  <a:pt x="145" y="129"/>
                </a:cubicBezTo>
                <a:cubicBezTo>
                  <a:pt x="144" y="130"/>
                  <a:pt x="144" y="130"/>
                  <a:pt x="143" y="131"/>
                </a:cubicBezTo>
                <a:cubicBezTo>
                  <a:pt x="144" y="131"/>
                  <a:pt x="144" y="130"/>
                  <a:pt x="144" y="130"/>
                </a:cubicBezTo>
                <a:cubicBezTo>
                  <a:pt x="145" y="130"/>
                  <a:pt x="145" y="130"/>
                  <a:pt x="145" y="130"/>
                </a:cubicBezTo>
                <a:cubicBezTo>
                  <a:pt x="146" y="130"/>
                  <a:pt x="146" y="129"/>
                  <a:pt x="146" y="129"/>
                </a:cubicBezTo>
                <a:close/>
                <a:moveTo>
                  <a:pt x="152" y="126"/>
                </a:moveTo>
                <a:cubicBezTo>
                  <a:pt x="151" y="126"/>
                  <a:pt x="151" y="127"/>
                  <a:pt x="150" y="128"/>
                </a:cubicBezTo>
                <a:cubicBezTo>
                  <a:pt x="151" y="127"/>
                  <a:pt x="152" y="127"/>
                  <a:pt x="152" y="126"/>
                </a:cubicBezTo>
                <a:close/>
                <a:moveTo>
                  <a:pt x="110" y="144"/>
                </a:moveTo>
                <a:cubicBezTo>
                  <a:pt x="112" y="143"/>
                  <a:pt x="111" y="142"/>
                  <a:pt x="110" y="142"/>
                </a:cubicBezTo>
                <a:cubicBezTo>
                  <a:pt x="109" y="144"/>
                  <a:pt x="110" y="143"/>
                  <a:pt x="110" y="144"/>
                </a:cubicBezTo>
                <a:close/>
                <a:moveTo>
                  <a:pt x="108" y="145"/>
                </a:moveTo>
                <a:cubicBezTo>
                  <a:pt x="109" y="143"/>
                  <a:pt x="111" y="142"/>
                  <a:pt x="111" y="141"/>
                </a:cubicBezTo>
                <a:cubicBezTo>
                  <a:pt x="110" y="142"/>
                  <a:pt x="108" y="143"/>
                  <a:pt x="108" y="145"/>
                </a:cubicBezTo>
                <a:close/>
                <a:moveTo>
                  <a:pt x="112" y="142"/>
                </a:moveTo>
                <a:cubicBezTo>
                  <a:pt x="113" y="141"/>
                  <a:pt x="114" y="140"/>
                  <a:pt x="114" y="139"/>
                </a:cubicBezTo>
                <a:cubicBezTo>
                  <a:pt x="113" y="140"/>
                  <a:pt x="113" y="141"/>
                  <a:pt x="112" y="142"/>
                </a:cubicBezTo>
                <a:cubicBezTo>
                  <a:pt x="112" y="142"/>
                  <a:pt x="112" y="141"/>
                  <a:pt x="112" y="142"/>
                </a:cubicBezTo>
                <a:close/>
                <a:moveTo>
                  <a:pt x="118" y="137"/>
                </a:moveTo>
                <a:cubicBezTo>
                  <a:pt x="117" y="139"/>
                  <a:pt x="117" y="139"/>
                  <a:pt x="117" y="139"/>
                </a:cubicBezTo>
                <a:cubicBezTo>
                  <a:pt x="119" y="137"/>
                  <a:pt x="120" y="137"/>
                  <a:pt x="118" y="137"/>
                </a:cubicBezTo>
                <a:close/>
                <a:moveTo>
                  <a:pt x="158" y="121"/>
                </a:moveTo>
                <a:cubicBezTo>
                  <a:pt x="159" y="121"/>
                  <a:pt x="160" y="120"/>
                  <a:pt x="160" y="119"/>
                </a:cubicBezTo>
                <a:cubicBezTo>
                  <a:pt x="159" y="120"/>
                  <a:pt x="158" y="120"/>
                  <a:pt x="158" y="121"/>
                </a:cubicBezTo>
                <a:close/>
                <a:moveTo>
                  <a:pt x="171" y="112"/>
                </a:moveTo>
                <a:cubicBezTo>
                  <a:pt x="173" y="109"/>
                  <a:pt x="176" y="108"/>
                  <a:pt x="177" y="106"/>
                </a:cubicBezTo>
                <a:cubicBezTo>
                  <a:pt x="175" y="108"/>
                  <a:pt x="173" y="109"/>
                  <a:pt x="171" y="111"/>
                </a:cubicBezTo>
                <a:cubicBezTo>
                  <a:pt x="171" y="111"/>
                  <a:pt x="171" y="111"/>
                  <a:pt x="171" y="110"/>
                </a:cubicBezTo>
                <a:cubicBezTo>
                  <a:pt x="169" y="111"/>
                  <a:pt x="170" y="112"/>
                  <a:pt x="171" y="112"/>
                </a:cubicBezTo>
                <a:close/>
                <a:moveTo>
                  <a:pt x="133" y="123"/>
                </a:moveTo>
                <a:cubicBezTo>
                  <a:pt x="132" y="122"/>
                  <a:pt x="131" y="125"/>
                  <a:pt x="132" y="125"/>
                </a:cubicBezTo>
                <a:cubicBezTo>
                  <a:pt x="133" y="124"/>
                  <a:pt x="132" y="123"/>
                  <a:pt x="133" y="123"/>
                </a:cubicBezTo>
                <a:close/>
                <a:moveTo>
                  <a:pt x="133" y="123"/>
                </a:moveTo>
                <a:cubicBezTo>
                  <a:pt x="134" y="123"/>
                  <a:pt x="134" y="122"/>
                  <a:pt x="135" y="121"/>
                </a:cubicBezTo>
                <a:cubicBezTo>
                  <a:pt x="134" y="121"/>
                  <a:pt x="133" y="122"/>
                  <a:pt x="133" y="123"/>
                </a:cubicBezTo>
                <a:close/>
                <a:moveTo>
                  <a:pt x="185" y="101"/>
                </a:moveTo>
                <a:cubicBezTo>
                  <a:pt x="184" y="101"/>
                  <a:pt x="183" y="101"/>
                  <a:pt x="183" y="102"/>
                </a:cubicBezTo>
                <a:cubicBezTo>
                  <a:pt x="184" y="102"/>
                  <a:pt x="184" y="102"/>
                  <a:pt x="184" y="102"/>
                </a:cubicBezTo>
                <a:cubicBezTo>
                  <a:pt x="185" y="101"/>
                  <a:pt x="184" y="101"/>
                  <a:pt x="185" y="101"/>
                </a:cubicBezTo>
                <a:close/>
                <a:moveTo>
                  <a:pt x="152" y="111"/>
                </a:moveTo>
                <a:cubicBezTo>
                  <a:pt x="152" y="110"/>
                  <a:pt x="151" y="110"/>
                  <a:pt x="152" y="109"/>
                </a:cubicBezTo>
                <a:cubicBezTo>
                  <a:pt x="151" y="110"/>
                  <a:pt x="150" y="112"/>
                  <a:pt x="152" y="111"/>
                </a:cubicBezTo>
                <a:close/>
                <a:moveTo>
                  <a:pt x="187" y="71"/>
                </a:moveTo>
                <a:cubicBezTo>
                  <a:pt x="186" y="72"/>
                  <a:pt x="186" y="73"/>
                  <a:pt x="185" y="74"/>
                </a:cubicBezTo>
                <a:cubicBezTo>
                  <a:pt x="187" y="73"/>
                  <a:pt x="187" y="72"/>
                  <a:pt x="187" y="71"/>
                </a:cubicBezTo>
                <a:close/>
                <a:moveTo>
                  <a:pt x="215" y="55"/>
                </a:moveTo>
                <a:cubicBezTo>
                  <a:pt x="216" y="55"/>
                  <a:pt x="216" y="54"/>
                  <a:pt x="217" y="54"/>
                </a:cubicBezTo>
                <a:cubicBezTo>
                  <a:pt x="218" y="54"/>
                  <a:pt x="216" y="55"/>
                  <a:pt x="216" y="55"/>
                </a:cubicBezTo>
                <a:cubicBezTo>
                  <a:pt x="217" y="55"/>
                  <a:pt x="218" y="54"/>
                  <a:pt x="219" y="53"/>
                </a:cubicBezTo>
                <a:cubicBezTo>
                  <a:pt x="218" y="54"/>
                  <a:pt x="218" y="54"/>
                  <a:pt x="217" y="53"/>
                </a:cubicBezTo>
                <a:cubicBezTo>
                  <a:pt x="218" y="52"/>
                  <a:pt x="220" y="52"/>
                  <a:pt x="221" y="51"/>
                </a:cubicBezTo>
                <a:cubicBezTo>
                  <a:pt x="220" y="51"/>
                  <a:pt x="220" y="52"/>
                  <a:pt x="219" y="52"/>
                </a:cubicBezTo>
                <a:cubicBezTo>
                  <a:pt x="217" y="53"/>
                  <a:pt x="216" y="54"/>
                  <a:pt x="215" y="54"/>
                </a:cubicBezTo>
                <a:cubicBezTo>
                  <a:pt x="215" y="55"/>
                  <a:pt x="216" y="54"/>
                  <a:pt x="215" y="55"/>
                </a:cubicBezTo>
                <a:close/>
                <a:moveTo>
                  <a:pt x="229" y="47"/>
                </a:moveTo>
                <a:cubicBezTo>
                  <a:pt x="228" y="47"/>
                  <a:pt x="227" y="49"/>
                  <a:pt x="227" y="48"/>
                </a:cubicBezTo>
                <a:cubicBezTo>
                  <a:pt x="226" y="48"/>
                  <a:pt x="226" y="49"/>
                  <a:pt x="226" y="49"/>
                </a:cubicBezTo>
                <a:cubicBezTo>
                  <a:pt x="228" y="49"/>
                  <a:pt x="228" y="49"/>
                  <a:pt x="228" y="49"/>
                </a:cubicBezTo>
                <a:cubicBezTo>
                  <a:pt x="229" y="48"/>
                  <a:pt x="229" y="48"/>
                  <a:pt x="229" y="47"/>
                </a:cubicBezTo>
                <a:close/>
                <a:moveTo>
                  <a:pt x="231" y="47"/>
                </a:moveTo>
                <a:cubicBezTo>
                  <a:pt x="231" y="47"/>
                  <a:pt x="232" y="46"/>
                  <a:pt x="233" y="45"/>
                </a:cubicBezTo>
                <a:cubicBezTo>
                  <a:pt x="232" y="45"/>
                  <a:pt x="232" y="45"/>
                  <a:pt x="232" y="45"/>
                </a:cubicBezTo>
                <a:cubicBezTo>
                  <a:pt x="231" y="46"/>
                  <a:pt x="231" y="46"/>
                  <a:pt x="231" y="46"/>
                </a:cubicBezTo>
                <a:cubicBezTo>
                  <a:pt x="231" y="46"/>
                  <a:pt x="231" y="46"/>
                  <a:pt x="230" y="47"/>
                </a:cubicBezTo>
                <a:cubicBezTo>
                  <a:pt x="231" y="47"/>
                  <a:pt x="230" y="47"/>
                  <a:pt x="231" y="47"/>
                </a:cubicBezTo>
                <a:close/>
                <a:moveTo>
                  <a:pt x="236" y="45"/>
                </a:moveTo>
                <a:cubicBezTo>
                  <a:pt x="237" y="44"/>
                  <a:pt x="238" y="44"/>
                  <a:pt x="239" y="43"/>
                </a:cubicBezTo>
                <a:cubicBezTo>
                  <a:pt x="238" y="43"/>
                  <a:pt x="237" y="45"/>
                  <a:pt x="235" y="45"/>
                </a:cubicBezTo>
                <a:cubicBezTo>
                  <a:pt x="235" y="45"/>
                  <a:pt x="236" y="45"/>
                  <a:pt x="236" y="45"/>
                </a:cubicBezTo>
                <a:close/>
                <a:moveTo>
                  <a:pt x="241" y="42"/>
                </a:moveTo>
                <a:cubicBezTo>
                  <a:pt x="241" y="42"/>
                  <a:pt x="242" y="42"/>
                  <a:pt x="242" y="41"/>
                </a:cubicBezTo>
                <a:cubicBezTo>
                  <a:pt x="242" y="41"/>
                  <a:pt x="241" y="41"/>
                  <a:pt x="241" y="41"/>
                </a:cubicBezTo>
                <a:cubicBezTo>
                  <a:pt x="240" y="42"/>
                  <a:pt x="240" y="42"/>
                  <a:pt x="241" y="42"/>
                </a:cubicBezTo>
                <a:close/>
                <a:moveTo>
                  <a:pt x="243" y="41"/>
                </a:moveTo>
                <a:cubicBezTo>
                  <a:pt x="244" y="41"/>
                  <a:pt x="243" y="41"/>
                  <a:pt x="244" y="41"/>
                </a:cubicBezTo>
                <a:cubicBezTo>
                  <a:pt x="244" y="40"/>
                  <a:pt x="243" y="40"/>
                  <a:pt x="243" y="40"/>
                </a:cubicBezTo>
                <a:cubicBezTo>
                  <a:pt x="242" y="41"/>
                  <a:pt x="242" y="41"/>
                  <a:pt x="242" y="41"/>
                </a:cubicBezTo>
                <a:cubicBezTo>
                  <a:pt x="243" y="41"/>
                  <a:pt x="242" y="41"/>
                  <a:pt x="243" y="41"/>
                </a:cubicBezTo>
                <a:close/>
                <a:moveTo>
                  <a:pt x="247" y="38"/>
                </a:moveTo>
                <a:cubicBezTo>
                  <a:pt x="246" y="39"/>
                  <a:pt x="244" y="39"/>
                  <a:pt x="243" y="39"/>
                </a:cubicBezTo>
                <a:cubicBezTo>
                  <a:pt x="243" y="40"/>
                  <a:pt x="246" y="39"/>
                  <a:pt x="247" y="38"/>
                </a:cubicBezTo>
                <a:close/>
                <a:moveTo>
                  <a:pt x="262" y="32"/>
                </a:moveTo>
                <a:cubicBezTo>
                  <a:pt x="263" y="32"/>
                  <a:pt x="264" y="31"/>
                  <a:pt x="264" y="31"/>
                </a:cubicBezTo>
                <a:cubicBezTo>
                  <a:pt x="263" y="31"/>
                  <a:pt x="263" y="32"/>
                  <a:pt x="262" y="31"/>
                </a:cubicBezTo>
                <a:cubicBezTo>
                  <a:pt x="261" y="32"/>
                  <a:pt x="261" y="33"/>
                  <a:pt x="262" y="32"/>
                </a:cubicBezTo>
                <a:close/>
                <a:moveTo>
                  <a:pt x="273" y="27"/>
                </a:moveTo>
                <a:cubicBezTo>
                  <a:pt x="272" y="28"/>
                  <a:pt x="272" y="28"/>
                  <a:pt x="272" y="28"/>
                </a:cubicBezTo>
                <a:cubicBezTo>
                  <a:pt x="273" y="28"/>
                  <a:pt x="274" y="27"/>
                  <a:pt x="275" y="27"/>
                </a:cubicBezTo>
                <a:lnTo>
                  <a:pt x="273" y="27"/>
                </a:lnTo>
                <a:close/>
                <a:moveTo>
                  <a:pt x="281" y="24"/>
                </a:moveTo>
                <a:cubicBezTo>
                  <a:pt x="280" y="24"/>
                  <a:pt x="281" y="24"/>
                  <a:pt x="280" y="25"/>
                </a:cubicBezTo>
                <a:cubicBezTo>
                  <a:pt x="280" y="25"/>
                  <a:pt x="279" y="25"/>
                  <a:pt x="278" y="26"/>
                </a:cubicBezTo>
                <a:cubicBezTo>
                  <a:pt x="280" y="25"/>
                  <a:pt x="281" y="25"/>
                  <a:pt x="282" y="24"/>
                </a:cubicBezTo>
                <a:cubicBezTo>
                  <a:pt x="283" y="24"/>
                  <a:pt x="280" y="25"/>
                  <a:pt x="281" y="24"/>
                </a:cubicBezTo>
                <a:close/>
                <a:moveTo>
                  <a:pt x="282" y="23"/>
                </a:moveTo>
                <a:cubicBezTo>
                  <a:pt x="283" y="23"/>
                  <a:pt x="284" y="22"/>
                  <a:pt x="285" y="22"/>
                </a:cubicBezTo>
                <a:cubicBezTo>
                  <a:pt x="284" y="22"/>
                  <a:pt x="283" y="22"/>
                  <a:pt x="282" y="22"/>
                </a:cubicBezTo>
                <a:cubicBezTo>
                  <a:pt x="282" y="23"/>
                  <a:pt x="283" y="22"/>
                  <a:pt x="282" y="23"/>
                </a:cubicBezTo>
                <a:close/>
                <a:moveTo>
                  <a:pt x="290" y="22"/>
                </a:moveTo>
                <a:cubicBezTo>
                  <a:pt x="292" y="21"/>
                  <a:pt x="294" y="20"/>
                  <a:pt x="296" y="20"/>
                </a:cubicBezTo>
                <a:cubicBezTo>
                  <a:pt x="297" y="19"/>
                  <a:pt x="294" y="20"/>
                  <a:pt x="293" y="20"/>
                </a:cubicBezTo>
                <a:cubicBezTo>
                  <a:pt x="292" y="20"/>
                  <a:pt x="293" y="20"/>
                  <a:pt x="291" y="21"/>
                </a:cubicBezTo>
                <a:cubicBezTo>
                  <a:pt x="289" y="21"/>
                  <a:pt x="289" y="21"/>
                  <a:pt x="288" y="21"/>
                </a:cubicBezTo>
                <a:cubicBezTo>
                  <a:pt x="288" y="22"/>
                  <a:pt x="288" y="22"/>
                  <a:pt x="290" y="22"/>
                </a:cubicBezTo>
                <a:close/>
                <a:moveTo>
                  <a:pt x="290" y="20"/>
                </a:moveTo>
                <a:cubicBezTo>
                  <a:pt x="292" y="20"/>
                  <a:pt x="293" y="19"/>
                  <a:pt x="295" y="19"/>
                </a:cubicBezTo>
                <a:cubicBezTo>
                  <a:pt x="294" y="19"/>
                  <a:pt x="291" y="19"/>
                  <a:pt x="290" y="20"/>
                </a:cubicBezTo>
                <a:close/>
                <a:moveTo>
                  <a:pt x="297" y="17"/>
                </a:moveTo>
                <a:cubicBezTo>
                  <a:pt x="298" y="17"/>
                  <a:pt x="298" y="17"/>
                  <a:pt x="299" y="17"/>
                </a:cubicBezTo>
                <a:cubicBezTo>
                  <a:pt x="300" y="17"/>
                  <a:pt x="298" y="17"/>
                  <a:pt x="299" y="16"/>
                </a:cubicBezTo>
                <a:cubicBezTo>
                  <a:pt x="298" y="16"/>
                  <a:pt x="298" y="17"/>
                  <a:pt x="297" y="17"/>
                </a:cubicBezTo>
                <a:cubicBezTo>
                  <a:pt x="298" y="17"/>
                  <a:pt x="298" y="17"/>
                  <a:pt x="297" y="17"/>
                </a:cubicBezTo>
                <a:close/>
                <a:moveTo>
                  <a:pt x="308" y="13"/>
                </a:moveTo>
                <a:cubicBezTo>
                  <a:pt x="308" y="14"/>
                  <a:pt x="308" y="14"/>
                  <a:pt x="307" y="14"/>
                </a:cubicBezTo>
                <a:cubicBezTo>
                  <a:pt x="307" y="14"/>
                  <a:pt x="308" y="14"/>
                  <a:pt x="309" y="14"/>
                </a:cubicBezTo>
                <a:cubicBezTo>
                  <a:pt x="308" y="14"/>
                  <a:pt x="309" y="13"/>
                  <a:pt x="308" y="13"/>
                </a:cubicBezTo>
                <a:close/>
                <a:moveTo>
                  <a:pt x="431" y="1"/>
                </a:moveTo>
                <a:cubicBezTo>
                  <a:pt x="430" y="1"/>
                  <a:pt x="429" y="0"/>
                  <a:pt x="427" y="0"/>
                </a:cubicBezTo>
                <a:cubicBezTo>
                  <a:pt x="426" y="0"/>
                  <a:pt x="427" y="1"/>
                  <a:pt x="426" y="1"/>
                </a:cubicBezTo>
                <a:cubicBezTo>
                  <a:pt x="428" y="1"/>
                  <a:pt x="430" y="1"/>
                  <a:pt x="431" y="1"/>
                </a:cubicBezTo>
                <a:close/>
                <a:moveTo>
                  <a:pt x="460" y="2"/>
                </a:moveTo>
                <a:cubicBezTo>
                  <a:pt x="461" y="2"/>
                  <a:pt x="462" y="2"/>
                  <a:pt x="463" y="2"/>
                </a:cubicBezTo>
                <a:cubicBezTo>
                  <a:pt x="463" y="2"/>
                  <a:pt x="461" y="1"/>
                  <a:pt x="460" y="2"/>
                </a:cubicBezTo>
                <a:close/>
                <a:moveTo>
                  <a:pt x="500" y="10"/>
                </a:moveTo>
                <a:cubicBezTo>
                  <a:pt x="498" y="9"/>
                  <a:pt x="497" y="9"/>
                  <a:pt x="495" y="9"/>
                </a:cubicBezTo>
                <a:cubicBezTo>
                  <a:pt x="495" y="9"/>
                  <a:pt x="498" y="10"/>
                  <a:pt x="500" y="10"/>
                </a:cubicBezTo>
                <a:close/>
                <a:moveTo>
                  <a:pt x="512" y="13"/>
                </a:moveTo>
                <a:cubicBezTo>
                  <a:pt x="514" y="13"/>
                  <a:pt x="517" y="14"/>
                  <a:pt x="517" y="14"/>
                </a:cubicBezTo>
                <a:cubicBezTo>
                  <a:pt x="516" y="13"/>
                  <a:pt x="513" y="13"/>
                  <a:pt x="512" y="13"/>
                </a:cubicBezTo>
                <a:close/>
                <a:moveTo>
                  <a:pt x="545" y="23"/>
                </a:moveTo>
                <a:cubicBezTo>
                  <a:pt x="546" y="24"/>
                  <a:pt x="547" y="24"/>
                  <a:pt x="548" y="25"/>
                </a:cubicBezTo>
                <a:cubicBezTo>
                  <a:pt x="549" y="25"/>
                  <a:pt x="546" y="23"/>
                  <a:pt x="545" y="23"/>
                </a:cubicBezTo>
                <a:close/>
                <a:moveTo>
                  <a:pt x="578" y="40"/>
                </a:moveTo>
                <a:cubicBezTo>
                  <a:pt x="578" y="40"/>
                  <a:pt x="577" y="39"/>
                  <a:pt x="576" y="39"/>
                </a:cubicBezTo>
                <a:cubicBezTo>
                  <a:pt x="577" y="40"/>
                  <a:pt x="576" y="40"/>
                  <a:pt x="577" y="40"/>
                </a:cubicBezTo>
                <a:cubicBezTo>
                  <a:pt x="577" y="40"/>
                  <a:pt x="578" y="40"/>
                  <a:pt x="578" y="40"/>
                </a:cubicBezTo>
                <a:close/>
                <a:moveTo>
                  <a:pt x="642" y="137"/>
                </a:moveTo>
                <a:cubicBezTo>
                  <a:pt x="644" y="139"/>
                  <a:pt x="646" y="140"/>
                  <a:pt x="648" y="142"/>
                </a:cubicBezTo>
                <a:cubicBezTo>
                  <a:pt x="647" y="141"/>
                  <a:pt x="644" y="138"/>
                  <a:pt x="642" y="137"/>
                </a:cubicBezTo>
                <a:close/>
                <a:moveTo>
                  <a:pt x="650" y="144"/>
                </a:moveTo>
                <a:cubicBezTo>
                  <a:pt x="650" y="143"/>
                  <a:pt x="649" y="143"/>
                  <a:pt x="648" y="142"/>
                </a:cubicBezTo>
                <a:cubicBezTo>
                  <a:pt x="649" y="143"/>
                  <a:pt x="649" y="144"/>
                  <a:pt x="650" y="144"/>
                </a:cubicBezTo>
                <a:close/>
                <a:moveTo>
                  <a:pt x="633" y="74"/>
                </a:moveTo>
                <a:cubicBezTo>
                  <a:pt x="635" y="75"/>
                  <a:pt x="635" y="76"/>
                  <a:pt x="637" y="77"/>
                </a:cubicBezTo>
                <a:cubicBezTo>
                  <a:pt x="636" y="75"/>
                  <a:pt x="634" y="74"/>
                  <a:pt x="632" y="73"/>
                </a:cubicBezTo>
                <a:cubicBezTo>
                  <a:pt x="633" y="74"/>
                  <a:pt x="632" y="74"/>
                  <a:pt x="633" y="74"/>
                </a:cubicBezTo>
                <a:cubicBezTo>
                  <a:pt x="633" y="74"/>
                  <a:pt x="633" y="74"/>
                  <a:pt x="633" y="74"/>
                </a:cubicBezTo>
                <a:close/>
                <a:moveTo>
                  <a:pt x="640" y="83"/>
                </a:moveTo>
                <a:cubicBezTo>
                  <a:pt x="640" y="82"/>
                  <a:pt x="642" y="83"/>
                  <a:pt x="641" y="82"/>
                </a:cubicBezTo>
                <a:cubicBezTo>
                  <a:pt x="640" y="81"/>
                  <a:pt x="640" y="82"/>
                  <a:pt x="640" y="83"/>
                </a:cubicBezTo>
                <a:close/>
                <a:moveTo>
                  <a:pt x="641" y="81"/>
                </a:moveTo>
                <a:cubicBezTo>
                  <a:pt x="641" y="80"/>
                  <a:pt x="640" y="80"/>
                  <a:pt x="639" y="79"/>
                </a:cubicBezTo>
                <a:cubicBezTo>
                  <a:pt x="639" y="79"/>
                  <a:pt x="639" y="80"/>
                  <a:pt x="640" y="80"/>
                </a:cubicBezTo>
                <a:cubicBezTo>
                  <a:pt x="641" y="81"/>
                  <a:pt x="641" y="81"/>
                  <a:pt x="641" y="81"/>
                </a:cubicBezTo>
                <a:close/>
                <a:moveTo>
                  <a:pt x="701" y="139"/>
                </a:moveTo>
                <a:cubicBezTo>
                  <a:pt x="700" y="138"/>
                  <a:pt x="700" y="138"/>
                  <a:pt x="699" y="137"/>
                </a:cubicBezTo>
                <a:cubicBezTo>
                  <a:pt x="699" y="138"/>
                  <a:pt x="699" y="137"/>
                  <a:pt x="699" y="137"/>
                </a:cubicBezTo>
                <a:cubicBezTo>
                  <a:pt x="699" y="138"/>
                  <a:pt x="700" y="138"/>
                  <a:pt x="701" y="139"/>
                </a:cubicBezTo>
                <a:close/>
                <a:moveTo>
                  <a:pt x="705" y="142"/>
                </a:moveTo>
                <a:cubicBezTo>
                  <a:pt x="704" y="141"/>
                  <a:pt x="704" y="140"/>
                  <a:pt x="703" y="141"/>
                </a:cubicBezTo>
                <a:cubicBezTo>
                  <a:pt x="704" y="141"/>
                  <a:pt x="705" y="142"/>
                  <a:pt x="705" y="142"/>
                </a:cubicBezTo>
                <a:close/>
                <a:moveTo>
                  <a:pt x="714" y="155"/>
                </a:moveTo>
                <a:cubicBezTo>
                  <a:pt x="712" y="151"/>
                  <a:pt x="709" y="149"/>
                  <a:pt x="706" y="146"/>
                </a:cubicBezTo>
                <a:cubicBezTo>
                  <a:pt x="708" y="148"/>
                  <a:pt x="710" y="151"/>
                  <a:pt x="712" y="153"/>
                </a:cubicBezTo>
                <a:cubicBezTo>
                  <a:pt x="712" y="152"/>
                  <a:pt x="713" y="154"/>
                  <a:pt x="714" y="155"/>
                </a:cubicBezTo>
                <a:close/>
                <a:moveTo>
                  <a:pt x="713" y="154"/>
                </a:moveTo>
                <a:cubicBezTo>
                  <a:pt x="713" y="155"/>
                  <a:pt x="715" y="156"/>
                  <a:pt x="715" y="157"/>
                </a:cubicBezTo>
                <a:cubicBezTo>
                  <a:pt x="715" y="156"/>
                  <a:pt x="714" y="155"/>
                  <a:pt x="713" y="154"/>
                </a:cubicBezTo>
                <a:close/>
                <a:moveTo>
                  <a:pt x="716" y="158"/>
                </a:moveTo>
                <a:cubicBezTo>
                  <a:pt x="717" y="159"/>
                  <a:pt x="718" y="161"/>
                  <a:pt x="719" y="162"/>
                </a:cubicBezTo>
                <a:cubicBezTo>
                  <a:pt x="719" y="161"/>
                  <a:pt x="717" y="159"/>
                  <a:pt x="716" y="158"/>
                </a:cubicBezTo>
                <a:close/>
                <a:moveTo>
                  <a:pt x="718" y="162"/>
                </a:moveTo>
                <a:cubicBezTo>
                  <a:pt x="719" y="163"/>
                  <a:pt x="719" y="164"/>
                  <a:pt x="719" y="165"/>
                </a:cubicBezTo>
                <a:cubicBezTo>
                  <a:pt x="720" y="165"/>
                  <a:pt x="721" y="166"/>
                  <a:pt x="721" y="165"/>
                </a:cubicBezTo>
                <a:cubicBezTo>
                  <a:pt x="720" y="165"/>
                  <a:pt x="719" y="163"/>
                  <a:pt x="718" y="162"/>
                </a:cubicBezTo>
                <a:close/>
                <a:moveTo>
                  <a:pt x="726" y="163"/>
                </a:moveTo>
                <a:cubicBezTo>
                  <a:pt x="726" y="162"/>
                  <a:pt x="726" y="162"/>
                  <a:pt x="725" y="161"/>
                </a:cubicBezTo>
                <a:cubicBezTo>
                  <a:pt x="725" y="161"/>
                  <a:pt x="725" y="161"/>
                  <a:pt x="725" y="161"/>
                </a:cubicBezTo>
                <a:cubicBezTo>
                  <a:pt x="724" y="161"/>
                  <a:pt x="725" y="163"/>
                  <a:pt x="726" y="163"/>
                </a:cubicBezTo>
                <a:close/>
                <a:moveTo>
                  <a:pt x="731" y="178"/>
                </a:moveTo>
                <a:cubicBezTo>
                  <a:pt x="730" y="176"/>
                  <a:pt x="731" y="179"/>
                  <a:pt x="732" y="178"/>
                </a:cubicBezTo>
                <a:cubicBezTo>
                  <a:pt x="732" y="177"/>
                  <a:pt x="730" y="177"/>
                  <a:pt x="730" y="176"/>
                </a:cubicBezTo>
                <a:cubicBezTo>
                  <a:pt x="730" y="176"/>
                  <a:pt x="730" y="178"/>
                  <a:pt x="730" y="176"/>
                </a:cubicBezTo>
                <a:cubicBezTo>
                  <a:pt x="729" y="176"/>
                  <a:pt x="729" y="176"/>
                  <a:pt x="729" y="176"/>
                </a:cubicBezTo>
                <a:cubicBezTo>
                  <a:pt x="730" y="177"/>
                  <a:pt x="730" y="177"/>
                  <a:pt x="730" y="177"/>
                </a:cubicBezTo>
                <a:cubicBezTo>
                  <a:pt x="730" y="178"/>
                  <a:pt x="732" y="181"/>
                  <a:pt x="734" y="182"/>
                </a:cubicBezTo>
                <a:cubicBezTo>
                  <a:pt x="734" y="182"/>
                  <a:pt x="734" y="182"/>
                  <a:pt x="734" y="182"/>
                </a:cubicBezTo>
                <a:cubicBezTo>
                  <a:pt x="733" y="181"/>
                  <a:pt x="732" y="179"/>
                  <a:pt x="731" y="178"/>
                </a:cubicBezTo>
                <a:close/>
                <a:moveTo>
                  <a:pt x="728" y="166"/>
                </a:moveTo>
                <a:cubicBezTo>
                  <a:pt x="729" y="168"/>
                  <a:pt x="731" y="170"/>
                  <a:pt x="732" y="171"/>
                </a:cubicBezTo>
                <a:cubicBezTo>
                  <a:pt x="731" y="169"/>
                  <a:pt x="730" y="168"/>
                  <a:pt x="728" y="166"/>
                </a:cubicBezTo>
                <a:close/>
                <a:moveTo>
                  <a:pt x="737" y="187"/>
                </a:moveTo>
                <a:cubicBezTo>
                  <a:pt x="737" y="186"/>
                  <a:pt x="736" y="185"/>
                  <a:pt x="735" y="184"/>
                </a:cubicBezTo>
                <a:cubicBezTo>
                  <a:pt x="735" y="185"/>
                  <a:pt x="735" y="185"/>
                  <a:pt x="735" y="187"/>
                </a:cubicBezTo>
                <a:cubicBezTo>
                  <a:pt x="736" y="186"/>
                  <a:pt x="736" y="186"/>
                  <a:pt x="737" y="187"/>
                </a:cubicBezTo>
                <a:close/>
                <a:moveTo>
                  <a:pt x="737" y="186"/>
                </a:moveTo>
                <a:cubicBezTo>
                  <a:pt x="737" y="187"/>
                  <a:pt x="738" y="188"/>
                  <a:pt x="739" y="190"/>
                </a:cubicBezTo>
                <a:cubicBezTo>
                  <a:pt x="738" y="188"/>
                  <a:pt x="738" y="187"/>
                  <a:pt x="737" y="186"/>
                </a:cubicBezTo>
                <a:close/>
                <a:moveTo>
                  <a:pt x="745" y="199"/>
                </a:moveTo>
                <a:cubicBezTo>
                  <a:pt x="744" y="197"/>
                  <a:pt x="742" y="195"/>
                  <a:pt x="741" y="193"/>
                </a:cubicBezTo>
                <a:cubicBezTo>
                  <a:pt x="740" y="193"/>
                  <a:pt x="744" y="197"/>
                  <a:pt x="744" y="199"/>
                </a:cubicBezTo>
                <a:cubicBezTo>
                  <a:pt x="745" y="199"/>
                  <a:pt x="744" y="198"/>
                  <a:pt x="745" y="199"/>
                </a:cubicBezTo>
                <a:close/>
                <a:moveTo>
                  <a:pt x="741" y="192"/>
                </a:moveTo>
                <a:cubicBezTo>
                  <a:pt x="742" y="194"/>
                  <a:pt x="744" y="196"/>
                  <a:pt x="745" y="198"/>
                </a:cubicBezTo>
                <a:cubicBezTo>
                  <a:pt x="745" y="196"/>
                  <a:pt x="743" y="194"/>
                  <a:pt x="741" y="192"/>
                </a:cubicBezTo>
                <a:close/>
                <a:moveTo>
                  <a:pt x="745" y="196"/>
                </a:moveTo>
                <a:cubicBezTo>
                  <a:pt x="745" y="196"/>
                  <a:pt x="747" y="198"/>
                  <a:pt x="747" y="199"/>
                </a:cubicBezTo>
                <a:cubicBezTo>
                  <a:pt x="747" y="198"/>
                  <a:pt x="746" y="197"/>
                  <a:pt x="745" y="196"/>
                </a:cubicBezTo>
                <a:close/>
                <a:moveTo>
                  <a:pt x="749" y="203"/>
                </a:moveTo>
                <a:cubicBezTo>
                  <a:pt x="747" y="201"/>
                  <a:pt x="747" y="199"/>
                  <a:pt x="746" y="198"/>
                </a:cubicBezTo>
                <a:cubicBezTo>
                  <a:pt x="746" y="199"/>
                  <a:pt x="747" y="201"/>
                  <a:pt x="749" y="203"/>
                </a:cubicBezTo>
                <a:close/>
                <a:moveTo>
                  <a:pt x="750" y="207"/>
                </a:moveTo>
                <a:cubicBezTo>
                  <a:pt x="749" y="205"/>
                  <a:pt x="751" y="207"/>
                  <a:pt x="751" y="208"/>
                </a:cubicBezTo>
                <a:cubicBezTo>
                  <a:pt x="751" y="209"/>
                  <a:pt x="750" y="208"/>
                  <a:pt x="750" y="207"/>
                </a:cubicBezTo>
                <a:cubicBezTo>
                  <a:pt x="749" y="208"/>
                  <a:pt x="751" y="208"/>
                  <a:pt x="751" y="209"/>
                </a:cubicBezTo>
                <a:cubicBezTo>
                  <a:pt x="752" y="210"/>
                  <a:pt x="755" y="213"/>
                  <a:pt x="756" y="215"/>
                </a:cubicBezTo>
                <a:cubicBezTo>
                  <a:pt x="757" y="215"/>
                  <a:pt x="754" y="211"/>
                  <a:pt x="753" y="211"/>
                </a:cubicBezTo>
                <a:cubicBezTo>
                  <a:pt x="754" y="211"/>
                  <a:pt x="752" y="209"/>
                  <a:pt x="753" y="209"/>
                </a:cubicBezTo>
                <a:cubicBezTo>
                  <a:pt x="751" y="207"/>
                  <a:pt x="749" y="206"/>
                  <a:pt x="747" y="203"/>
                </a:cubicBezTo>
                <a:cubicBezTo>
                  <a:pt x="747" y="204"/>
                  <a:pt x="748" y="206"/>
                  <a:pt x="750" y="207"/>
                </a:cubicBezTo>
                <a:close/>
                <a:moveTo>
                  <a:pt x="755" y="215"/>
                </a:moveTo>
                <a:cubicBezTo>
                  <a:pt x="755" y="214"/>
                  <a:pt x="755" y="215"/>
                  <a:pt x="755" y="216"/>
                </a:cubicBezTo>
                <a:cubicBezTo>
                  <a:pt x="755" y="217"/>
                  <a:pt x="756" y="217"/>
                  <a:pt x="757" y="218"/>
                </a:cubicBezTo>
                <a:cubicBezTo>
                  <a:pt x="757" y="218"/>
                  <a:pt x="757" y="218"/>
                  <a:pt x="757" y="218"/>
                </a:cubicBezTo>
                <a:cubicBezTo>
                  <a:pt x="757" y="216"/>
                  <a:pt x="757" y="216"/>
                  <a:pt x="757" y="216"/>
                </a:cubicBezTo>
                <a:cubicBezTo>
                  <a:pt x="756" y="216"/>
                  <a:pt x="756" y="217"/>
                  <a:pt x="755" y="215"/>
                </a:cubicBezTo>
                <a:close/>
                <a:moveTo>
                  <a:pt x="756" y="219"/>
                </a:moveTo>
                <a:cubicBezTo>
                  <a:pt x="756" y="220"/>
                  <a:pt x="758" y="222"/>
                  <a:pt x="757" y="220"/>
                </a:cubicBezTo>
                <a:cubicBezTo>
                  <a:pt x="757" y="219"/>
                  <a:pt x="757" y="219"/>
                  <a:pt x="756" y="219"/>
                </a:cubicBezTo>
                <a:close/>
                <a:moveTo>
                  <a:pt x="760" y="223"/>
                </a:moveTo>
                <a:cubicBezTo>
                  <a:pt x="760" y="222"/>
                  <a:pt x="759" y="221"/>
                  <a:pt x="758" y="220"/>
                </a:cubicBezTo>
                <a:cubicBezTo>
                  <a:pt x="757" y="220"/>
                  <a:pt x="759" y="222"/>
                  <a:pt x="759" y="222"/>
                </a:cubicBezTo>
                <a:cubicBezTo>
                  <a:pt x="759" y="222"/>
                  <a:pt x="759" y="222"/>
                  <a:pt x="760" y="223"/>
                </a:cubicBezTo>
                <a:close/>
                <a:moveTo>
                  <a:pt x="6" y="330"/>
                </a:moveTo>
                <a:cubicBezTo>
                  <a:pt x="5" y="330"/>
                  <a:pt x="5" y="331"/>
                  <a:pt x="5" y="332"/>
                </a:cubicBezTo>
                <a:cubicBezTo>
                  <a:pt x="3" y="334"/>
                  <a:pt x="2" y="337"/>
                  <a:pt x="1" y="338"/>
                </a:cubicBezTo>
                <a:cubicBezTo>
                  <a:pt x="1" y="339"/>
                  <a:pt x="3" y="337"/>
                  <a:pt x="3" y="336"/>
                </a:cubicBezTo>
                <a:cubicBezTo>
                  <a:pt x="3" y="338"/>
                  <a:pt x="2" y="338"/>
                  <a:pt x="2" y="340"/>
                </a:cubicBezTo>
                <a:cubicBezTo>
                  <a:pt x="1" y="340"/>
                  <a:pt x="2" y="339"/>
                  <a:pt x="1" y="340"/>
                </a:cubicBezTo>
                <a:cubicBezTo>
                  <a:pt x="1" y="340"/>
                  <a:pt x="0" y="341"/>
                  <a:pt x="0" y="341"/>
                </a:cubicBezTo>
                <a:cubicBezTo>
                  <a:pt x="1" y="339"/>
                  <a:pt x="2" y="343"/>
                  <a:pt x="1" y="340"/>
                </a:cubicBezTo>
                <a:cubicBezTo>
                  <a:pt x="3" y="338"/>
                  <a:pt x="4" y="335"/>
                  <a:pt x="6" y="333"/>
                </a:cubicBezTo>
                <a:cubicBezTo>
                  <a:pt x="6" y="331"/>
                  <a:pt x="6" y="331"/>
                  <a:pt x="7" y="331"/>
                </a:cubicBezTo>
                <a:cubicBezTo>
                  <a:pt x="7" y="330"/>
                  <a:pt x="6" y="331"/>
                  <a:pt x="6" y="330"/>
                </a:cubicBezTo>
                <a:cubicBezTo>
                  <a:pt x="7" y="329"/>
                  <a:pt x="7" y="330"/>
                  <a:pt x="7" y="329"/>
                </a:cubicBezTo>
                <a:cubicBezTo>
                  <a:pt x="7" y="329"/>
                  <a:pt x="7" y="328"/>
                  <a:pt x="7" y="326"/>
                </a:cubicBezTo>
                <a:cubicBezTo>
                  <a:pt x="7" y="327"/>
                  <a:pt x="7" y="328"/>
                  <a:pt x="6" y="330"/>
                </a:cubicBezTo>
                <a:close/>
                <a:moveTo>
                  <a:pt x="19" y="313"/>
                </a:moveTo>
                <a:cubicBezTo>
                  <a:pt x="19" y="314"/>
                  <a:pt x="18" y="315"/>
                  <a:pt x="18" y="316"/>
                </a:cubicBezTo>
                <a:cubicBezTo>
                  <a:pt x="19" y="315"/>
                  <a:pt x="19" y="313"/>
                  <a:pt x="20" y="312"/>
                </a:cubicBezTo>
                <a:cubicBezTo>
                  <a:pt x="19" y="313"/>
                  <a:pt x="20" y="312"/>
                  <a:pt x="19" y="313"/>
                </a:cubicBezTo>
                <a:close/>
                <a:moveTo>
                  <a:pt x="150" y="113"/>
                </a:moveTo>
                <a:cubicBezTo>
                  <a:pt x="150" y="113"/>
                  <a:pt x="150" y="113"/>
                  <a:pt x="149" y="113"/>
                </a:cubicBezTo>
                <a:cubicBezTo>
                  <a:pt x="150" y="113"/>
                  <a:pt x="150" y="113"/>
                  <a:pt x="150" y="113"/>
                </a:cubicBezTo>
                <a:cubicBezTo>
                  <a:pt x="150" y="113"/>
                  <a:pt x="150" y="113"/>
                  <a:pt x="150" y="113"/>
                </a:cubicBezTo>
                <a:close/>
                <a:moveTo>
                  <a:pt x="83" y="234"/>
                </a:moveTo>
                <a:cubicBezTo>
                  <a:pt x="83" y="235"/>
                  <a:pt x="82" y="235"/>
                  <a:pt x="82" y="236"/>
                </a:cubicBezTo>
                <a:cubicBezTo>
                  <a:pt x="82" y="235"/>
                  <a:pt x="83" y="235"/>
                  <a:pt x="83" y="234"/>
                </a:cubicBezTo>
                <a:close/>
                <a:moveTo>
                  <a:pt x="72" y="249"/>
                </a:moveTo>
                <a:cubicBezTo>
                  <a:pt x="72" y="250"/>
                  <a:pt x="69" y="252"/>
                  <a:pt x="68" y="254"/>
                </a:cubicBezTo>
                <a:cubicBezTo>
                  <a:pt x="71" y="251"/>
                  <a:pt x="73" y="248"/>
                  <a:pt x="75" y="245"/>
                </a:cubicBezTo>
                <a:cubicBezTo>
                  <a:pt x="75" y="244"/>
                  <a:pt x="74" y="246"/>
                  <a:pt x="74" y="246"/>
                </a:cubicBezTo>
                <a:cubicBezTo>
                  <a:pt x="73" y="247"/>
                  <a:pt x="73" y="248"/>
                  <a:pt x="72" y="249"/>
                </a:cubicBezTo>
                <a:close/>
                <a:moveTo>
                  <a:pt x="150" y="113"/>
                </a:moveTo>
                <a:cubicBezTo>
                  <a:pt x="150" y="113"/>
                  <a:pt x="151" y="112"/>
                  <a:pt x="151" y="112"/>
                </a:cubicBezTo>
                <a:cubicBezTo>
                  <a:pt x="151" y="111"/>
                  <a:pt x="150" y="112"/>
                  <a:pt x="150" y="113"/>
                </a:cubicBezTo>
                <a:close/>
                <a:moveTo>
                  <a:pt x="165" y="89"/>
                </a:moveTo>
                <a:cubicBezTo>
                  <a:pt x="165" y="89"/>
                  <a:pt x="166" y="88"/>
                  <a:pt x="166" y="89"/>
                </a:cubicBezTo>
                <a:cubicBezTo>
                  <a:pt x="168" y="86"/>
                  <a:pt x="172" y="84"/>
                  <a:pt x="175" y="82"/>
                </a:cubicBezTo>
                <a:cubicBezTo>
                  <a:pt x="172" y="83"/>
                  <a:pt x="169" y="85"/>
                  <a:pt x="167" y="87"/>
                </a:cubicBezTo>
                <a:cubicBezTo>
                  <a:pt x="166" y="87"/>
                  <a:pt x="167" y="87"/>
                  <a:pt x="167" y="87"/>
                </a:cubicBezTo>
                <a:cubicBezTo>
                  <a:pt x="167" y="88"/>
                  <a:pt x="166" y="88"/>
                  <a:pt x="165" y="89"/>
                </a:cubicBezTo>
                <a:close/>
                <a:moveTo>
                  <a:pt x="46" y="284"/>
                </a:moveTo>
                <a:cubicBezTo>
                  <a:pt x="45" y="284"/>
                  <a:pt x="44" y="285"/>
                  <a:pt x="44" y="286"/>
                </a:cubicBezTo>
                <a:cubicBezTo>
                  <a:pt x="45" y="286"/>
                  <a:pt x="45" y="284"/>
                  <a:pt x="46" y="284"/>
                </a:cubicBezTo>
                <a:close/>
                <a:moveTo>
                  <a:pt x="75" y="235"/>
                </a:moveTo>
                <a:cubicBezTo>
                  <a:pt x="75" y="234"/>
                  <a:pt x="75" y="235"/>
                  <a:pt x="74" y="236"/>
                </a:cubicBezTo>
                <a:cubicBezTo>
                  <a:pt x="74" y="237"/>
                  <a:pt x="74" y="237"/>
                  <a:pt x="74" y="237"/>
                </a:cubicBezTo>
                <a:cubicBezTo>
                  <a:pt x="74" y="237"/>
                  <a:pt x="74" y="236"/>
                  <a:pt x="75" y="236"/>
                </a:cubicBezTo>
                <a:cubicBezTo>
                  <a:pt x="75" y="236"/>
                  <a:pt x="75" y="236"/>
                  <a:pt x="75" y="235"/>
                </a:cubicBezTo>
                <a:close/>
                <a:moveTo>
                  <a:pt x="35" y="265"/>
                </a:moveTo>
                <a:cubicBezTo>
                  <a:pt x="36" y="264"/>
                  <a:pt x="35" y="265"/>
                  <a:pt x="35" y="264"/>
                </a:cubicBezTo>
                <a:cubicBezTo>
                  <a:pt x="34" y="265"/>
                  <a:pt x="35" y="265"/>
                  <a:pt x="34" y="266"/>
                </a:cubicBezTo>
                <a:cubicBezTo>
                  <a:pt x="33" y="268"/>
                  <a:pt x="35" y="265"/>
                  <a:pt x="35" y="265"/>
                </a:cubicBezTo>
                <a:close/>
                <a:moveTo>
                  <a:pt x="52" y="251"/>
                </a:moveTo>
                <a:cubicBezTo>
                  <a:pt x="52" y="250"/>
                  <a:pt x="51" y="252"/>
                  <a:pt x="51" y="252"/>
                </a:cubicBezTo>
                <a:cubicBezTo>
                  <a:pt x="51" y="253"/>
                  <a:pt x="51" y="253"/>
                  <a:pt x="51" y="253"/>
                </a:cubicBezTo>
                <a:cubicBezTo>
                  <a:pt x="51" y="252"/>
                  <a:pt x="52" y="252"/>
                  <a:pt x="52" y="251"/>
                </a:cubicBezTo>
                <a:close/>
                <a:moveTo>
                  <a:pt x="47" y="254"/>
                </a:moveTo>
                <a:cubicBezTo>
                  <a:pt x="46" y="254"/>
                  <a:pt x="47" y="253"/>
                  <a:pt x="46" y="254"/>
                </a:cubicBezTo>
                <a:cubicBezTo>
                  <a:pt x="46" y="255"/>
                  <a:pt x="46" y="255"/>
                  <a:pt x="46" y="255"/>
                </a:cubicBezTo>
                <a:cubicBezTo>
                  <a:pt x="46" y="255"/>
                  <a:pt x="46" y="254"/>
                  <a:pt x="47" y="254"/>
                </a:cubicBezTo>
                <a:cubicBezTo>
                  <a:pt x="47" y="253"/>
                  <a:pt x="47" y="254"/>
                  <a:pt x="47" y="254"/>
                </a:cubicBezTo>
                <a:close/>
                <a:moveTo>
                  <a:pt x="86" y="226"/>
                </a:moveTo>
                <a:cubicBezTo>
                  <a:pt x="87" y="225"/>
                  <a:pt x="86" y="225"/>
                  <a:pt x="86" y="225"/>
                </a:cubicBezTo>
                <a:cubicBezTo>
                  <a:pt x="87" y="224"/>
                  <a:pt x="87" y="225"/>
                  <a:pt x="87" y="224"/>
                </a:cubicBezTo>
                <a:cubicBezTo>
                  <a:pt x="88" y="222"/>
                  <a:pt x="89" y="221"/>
                  <a:pt x="90" y="220"/>
                </a:cubicBezTo>
                <a:cubicBezTo>
                  <a:pt x="90" y="219"/>
                  <a:pt x="90" y="219"/>
                  <a:pt x="90" y="219"/>
                </a:cubicBezTo>
                <a:cubicBezTo>
                  <a:pt x="90" y="220"/>
                  <a:pt x="88" y="222"/>
                  <a:pt x="86" y="224"/>
                </a:cubicBezTo>
                <a:cubicBezTo>
                  <a:pt x="86" y="225"/>
                  <a:pt x="85" y="226"/>
                  <a:pt x="86" y="226"/>
                </a:cubicBezTo>
                <a:close/>
                <a:moveTo>
                  <a:pt x="43" y="255"/>
                </a:moveTo>
                <a:cubicBezTo>
                  <a:pt x="45" y="251"/>
                  <a:pt x="46" y="249"/>
                  <a:pt x="48" y="245"/>
                </a:cubicBezTo>
                <a:cubicBezTo>
                  <a:pt x="48" y="246"/>
                  <a:pt x="47" y="247"/>
                  <a:pt x="47" y="246"/>
                </a:cubicBezTo>
                <a:cubicBezTo>
                  <a:pt x="46" y="247"/>
                  <a:pt x="47" y="247"/>
                  <a:pt x="46" y="248"/>
                </a:cubicBezTo>
                <a:cubicBezTo>
                  <a:pt x="46" y="248"/>
                  <a:pt x="43" y="252"/>
                  <a:pt x="44" y="251"/>
                </a:cubicBezTo>
                <a:cubicBezTo>
                  <a:pt x="43" y="251"/>
                  <a:pt x="43" y="254"/>
                  <a:pt x="43" y="255"/>
                </a:cubicBezTo>
                <a:close/>
                <a:moveTo>
                  <a:pt x="103" y="210"/>
                </a:moveTo>
                <a:cubicBezTo>
                  <a:pt x="99" y="215"/>
                  <a:pt x="99" y="215"/>
                  <a:pt x="99" y="215"/>
                </a:cubicBezTo>
                <a:cubicBezTo>
                  <a:pt x="100" y="215"/>
                  <a:pt x="102" y="212"/>
                  <a:pt x="103" y="210"/>
                </a:cubicBezTo>
                <a:close/>
                <a:moveTo>
                  <a:pt x="5" y="281"/>
                </a:moveTo>
                <a:cubicBezTo>
                  <a:pt x="5" y="281"/>
                  <a:pt x="5" y="282"/>
                  <a:pt x="4" y="282"/>
                </a:cubicBezTo>
                <a:cubicBezTo>
                  <a:pt x="5" y="282"/>
                  <a:pt x="4" y="283"/>
                  <a:pt x="4" y="284"/>
                </a:cubicBezTo>
                <a:cubicBezTo>
                  <a:pt x="5" y="282"/>
                  <a:pt x="5" y="282"/>
                  <a:pt x="5" y="281"/>
                </a:cubicBezTo>
                <a:close/>
                <a:moveTo>
                  <a:pt x="48" y="248"/>
                </a:moveTo>
                <a:cubicBezTo>
                  <a:pt x="48" y="246"/>
                  <a:pt x="49" y="246"/>
                  <a:pt x="49" y="244"/>
                </a:cubicBezTo>
                <a:cubicBezTo>
                  <a:pt x="48" y="245"/>
                  <a:pt x="48" y="246"/>
                  <a:pt x="48" y="248"/>
                </a:cubicBezTo>
                <a:close/>
                <a:moveTo>
                  <a:pt x="94" y="213"/>
                </a:moveTo>
                <a:cubicBezTo>
                  <a:pt x="94" y="212"/>
                  <a:pt x="93" y="214"/>
                  <a:pt x="92" y="214"/>
                </a:cubicBezTo>
                <a:cubicBezTo>
                  <a:pt x="92" y="215"/>
                  <a:pt x="92" y="214"/>
                  <a:pt x="92" y="215"/>
                </a:cubicBezTo>
                <a:cubicBezTo>
                  <a:pt x="93" y="214"/>
                  <a:pt x="93" y="214"/>
                  <a:pt x="94" y="213"/>
                </a:cubicBezTo>
                <a:close/>
                <a:moveTo>
                  <a:pt x="25" y="257"/>
                </a:moveTo>
                <a:cubicBezTo>
                  <a:pt x="26" y="256"/>
                  <a:pt x="26" y="256"/>
                  <a:pt x="27" y="256"/>
                </a:cubicBezTo>
                <a:cubicBezTo>
                  <a:pt x="27" y="255"/>
                  <a:pt x="27" y="256"/>
                  <a:pt x="27" y="256"/>
                </a:cubicBezTo>
                <a:cubicBezTo>
                  <a:pt x="27" y="255"/>
                  <a:pt x="27" y="254"/>
                  <a:pt x="27" y="254"/>
                </a:cubicBezTo>
                <a:cubicBezTo>
                  <a:pt x="27" y="255"/>
                  <a:pt x="26" y="256"/>
                  <a:pt x="25" y="257"/>
                </a:cubicBezTo>
                <a:close/>
                <a:moveTo>
                  <a:pt x="55" y="226"/>
                </a:moveTo>
                <a:cubicBezTo>
                  <a:pt x="55" y="225"/>
                  <a:pt x="55" y="225"/>
                  <a:pt x="55" y="224"/>
                </a:cubicBezTo>
                <a:cubicBezTo>
                  <a:pt x="55" y="226"/>
                  <a:pt x="53" y="228"/>
                  <a:pt x="53" y="228"/>
                </a:cubicBezTo>
                <a:cubicBezTo>
                  <a:pt x="54" y="227"/>
                  <a:pt x="54" y="227"/>
                  <a:pt x="55" y="226"/>
                </a:cubicBezTo>
                <a:close/>
                <a:moveTo>
                  <a:pt x="117" y="186"/>
                </a:moveTo>
                <a:cubicBezTo>
                  <a:pt x="117" y="187"/>
                  <a:pt x="117" y="188"/>
                  <a:pt x="116" y="188"/>
                </a:cubicBezTo>
                <a:cubicBezTo>
                  <a:pt x="116" y="188"/>
                  <a:pt x="115" y="189"/>
                  <a:pt x="117" y="189"/>
                </a:cubicBezTo>
                <a:cubicBezTo>
                  <a:pt x="117" y="188"/>
                  <a:pt x="117" y="187"/>
                  <a:pt x="118" y="187"/>
                </a:cubicBezTo>
                <a:cubicBezTo>
                  <a:pt x="118" y="186"/>
                  <a:pt x="117" y="188"/>
                  <a:pt x="117" y="188"/>
                </a:cubicBezTo>
                <a:cubicBezTo>
                  <a:pt x="116" y="188"/>
                  <a:pt x="118" y="186"/>
                  <a:pt x="117" y="186"/>
                </a:cubicBezTo>
                <a:close/>
                <a:moveTo>
                  <a:pt x="121" y="184"/>
                </a:moveTo>
                <a:cubicBezTo>
                  <a:pt x="122" y="183"/>
                  <a:pt x="123" y="181"/>
                  <a:pt x="124" y="181"/>
                </a:cubicBezTo>
                <a:cubicBezTo>
                  <a:pt x="125" y="180"/>
                  <a:pt x="123" y="181"/>
                  <a:pt x="124" y="180"/>
                </a:cubicBezTo>
                <a:cubicBezTo>
                  <a:pt x="123" y="182"/>
                  <a:pt x="122" y="183"/>
                  <a:pt x="121" y="184"/>
                </a:cubicBezTo>
                <a:close/>
                <a:moveTo>
                  <a:pt x="126" y="177"/>
                </a:moveTo>
                <a:cubicBezTo>
                  <a:pt x="125" y="178"/>
                  <a:pt x="125" y="178"/>
                  <a:pt x="125" y="178"/>
                </a:cubicBezTo>
                <a:cubicBezTo>
                  <a:pt x="125" y="179"/>
                  <a:pt x="125" y="178"/>
                  <a:pt x="124" y="179"/>
                </a:cubicBezTo>
                <a:cubicBezTo>
                  <a:pt x="123" y="180"/>
                  <a:pt x="122" y="182"/>
                  <a:pt x="120" y="183"/>
                </a:cubicBezTo>
                <a:cubicBezTo>
                  <a:pt x="121" y="183"/>
                  <a:pt x="123" y="180"/>
                  <a:pt x="124" y="180"/>
                </a:cubicBezTo>
                <a:cubicBezTo>
                  <a:pt x="125" y="179"/>
                  <a:pt x="126" y="178"/>
                  <a:pt x="127" y="178"/>
                </a:cubicBezTo>
                <a:cubicBezTo>
                  <a:pt x="128" y="176"/>
                  <a:pt x="128" y="176"/>
                  <a:pt x="129" y="175"/>
                </a:cubicBezTo>
                <a:cubicBezTo>
                  <a:pt x="127" y="176"/>
                  <a:pt x="127" y="176"/>
                  <a:pt x="127" y="176"/>
                </a:cubicBezTo>
                <a:cubicBezTo>
                  <a:pt x="127" y="177"/>
                  <a:pt x="128" y="176"/>
                  <a:pt x="127" y="176"/>
                </a:cubicBezTo>
                <a:cubicBezTo>
                  <a:pt x="127" y="177"/>
                  <a:pt x="127" y="177"/>
                  <a:pt x="127" y="177"/>
                </a:cubicBezTo>
                <a:cubicBezTo>
                  <a:pt x="126" y="177"/>
                  <a:pt x="127" y="176"/>
                  <a:pt x="126" y="177"/>
                </a:cubicBezTo>
                <a:close/>
                <a:moveTo>
                  <a:pt x="37" y="219"/>
                </a:moveTo>
                <a:cubicBezTo>
                  <a:pt x="37" y="219"/>
                  <a:pt x="38" y="218"/>
                  <a:pt x="38" y="219"/>
                </a:cubicBezTo>
                <a:cubicBezTo>
                  <a:pt x="38" y="218"/>
                  <a:pt x="38" y="218"/>
                  <a:pt x="38" y="217"/>
                </a:cubicBezTo>
                <a:cubicBezTo>
                  <a:pt x="38" y="218"/>
                  <a:pt x="37" y="219"/>
                  <a:pt x="37" y="219"/>
                </a:cubicBezTo>
                <a:cubicBezTo>
                  <a:pt x="37" y="220"/>
                  <a:pt x="37" y="219"/>
                  <a:pt x="37" y="219"/>
                </a:cubicBezTo>
                <a:close/>
                <a:moveTo>
                  <a:pt x="61" y="191"/>
                </a:moveTo>
                <a:cubicBezTo>
                  <a:pt x="60" y="192"/>
                  <a:pt x="60" y="194"/>
                  <a:pt x="59" y="195"/>
                </a:cubicBezTo>
                <a:cubicBezTo>
                  <a:pt x="59" y="195"/>
                  <a:pt x="62" y="192"/>
                  <a:pt x="63" y="190"/>
                </a:cubicBezTo>
                <a:cubicBezTo>
                  <a:pt x="62" y="190"/>
                  <a:pt x="61" y="192"/>
                  <a:pt x="61" y="191"/>
                </a:cubicBezTo>
                <a:close/>
                <a:moveTo>
                  <a:pt x="71" y="181"/>
                </a:moveTo>
                <a:cubicBezTo>
                  <a:pt x="70" y="183"/>
                  <a:pt x="72" y="181"/>
                  <a:pt x="71" y="182"/>
                </a:cubicBezTo>
                <a:cubicBezTo>
                  <a:pt x="72" y="181"/>
                  <a:pt x="73" y="181"/>
                  <a:pt x="74" y="179"/>
                </a:cubicBezTo>
                <a:cubicBezTo>
                  <a:pt x="73" y="179"/>
                  <a:pt x="71" y="182"/>
                  <a:pt x="71" y="181"/>
                </a:cubicBezTo>
                <a:close/>
                <a:moveTo>
                  <a:pt x="127" y="146"/>
                </a:moveTo>
                <a:cubicBezTo>
                  <a:pt x="127" y="147"/>
                  <a:pt x="128" y="146"/>
                  <a:pt x="128" y="145"/>
                </a:cubicBezTo>
                <a:cubicBezTo>
                  <a:pt x="129" y="145"/>
                  <a:pt x="128" y="145"/>
                  <a:pt x="129" y="145"/>
                </a:cubicBezTo>
                <a:cubicBezTo>
                  <a:pt x="129" y="144"/>
                  <a:pt x="129" y="144"/>
                  <a:pt x="129" y="144"/>
                </a:cubicBezTo>
                <a:cubicBezTo>
                  <a:pt x="128" y="145"/>
                  <a:pt x="128" y="145"/>
                  <a:pt x="128" y="145"/>
                </a:cubicBezTo>
                <a:cubicBezTo>
                  <a:pt x="129" y="145"/>
                  <a:pt x="128" y="146"/>
                  <a:pt x="128" y="146"/>
                </a:cubicBezTo>
                <a:cubicBezTo>
                  <a:pt x="127" y="146"/>
                  <a:pt x="128" y="146"/>
                  <a:pt x="127" y="146"/>
                </a:cubicBezTo>
                <a:close/>
                <a:moveTo>
                  <a:pt x="98" y="153"/>
                </a:moveTo>
                <a:cubicBezTo>
                  <a:pt x="98" y="153"/>
                  <a:pt x="98" y="153"/>
                  <a:pt x="97" y="154"/>
                </a:cubicBezTo>
                <a:cubicBezTo>
                  <a:pt x="98" y="154"/>
                  <a:pt x="100" y="152"/>
                  <a:pt x="100" y="151"/>
                </a:cubicBezTo>
                <a:cubicBezTo>
                  <a:pt x="101" y="152"/>
                  <a:pt x="103" y="151"/>
                  <a:pt x="104" y="150"/>
                </a:cubicBezTo>
                <a:cubicBezTo>
                  <a:pt x="103" y="150"/>
                  <a:pt x="102" y="150"/>
                  <a:pt x="101" y="150"/>
                </a:cubicBezTo>
                <a:cubicBezTo>
                  <a:pt x="102" y="151"/>
                  <a:pt x="100" y="151"/>
                  <a:pt x="98" y="153"/>
                </a:cubicBezTo>
                <a:close/>
                <a:moveTo>
                  <a:pt x="107" y="148"/>
                </a:moveTo>
                <a:cubicBezTo>
                  <a:pt x="107" y="148"/>
                  <a:pt x="109" y="145"/>
                  <a:pt x="111" y="144"/>
                </a:cubicBezTo>
                <a:cubicBezTo>
                  <a:pt x="111" y="143"/>
                  <a:pt x="109" y="146"/>
                  <a:pt x="109" y="144"/>
                </a:cubicBezTo>
                <a:cubicBezTo>
                  <a:pt x="109" y="145"/>
                  <a:pt x="108" y="147"/>
                  <a:pt x="107" y="148"/>
                </a:cubicBezTo>
                <a:close/>
                <a:moveTo>
                  <a:pt x="106" y="146"/>
                </a:moveTo>
                <a:cubicBezTo>
                  <a:pt x="106" y="146"/>
                  <a:pt x="105" y="146"/>
                  <a:pt x="105" y="147"/>
                </a:cubicBezTo>
                <a:cubicBezTo>
                  <a:pt x="104" y="147"/>
                  <a:pt x="104" y="148"/>
                  <a:pt x="103" y="149"/>
                </a:cubicBezTo>
                <a:cubicBezTo>
                  <a:pt x="102" y="150"/>
                  <a:pt x="103" y="149"/>
                  <a:pt x="104" y="148"/>
                </a:cubicBezTo>
                <a:cubicBezTo>
                  <a:pt x="104" y="148"/>
                  <a:pt x="104" y="148"/>
                  <a:pt x="104" y="148"/>
                </a:cubicBezTo>
                <a:cubicBezTo>
                  <a:pt x="105" y="148"/>
                  <a:pt x="105" y="148"/>
                  <a:pt x="106" y="147"/>
                </a:cubicBezTo>
                <a:cubicBezTo>
                  <a:pt x="105" y="148"/>
                  <a:pt x="104" y="147"/>
                  <a:pt x="106" y="146"/>
                </a:cubicBezTo>
                <a:close/>
                <a:moveTo>
                  <a:pt x="116" y="137"/>
                </a:moveTo>
                <a:cubicBezTo>
                  <a:pt x="115" y="137"/>
                  <a:pt x="115" y="138"/>
                  <a:pt x="114" y="138"/>
                </a:cubicBezTo>
                <a:cubicBezTo>
                  <a:pt x="114" y="139"/>
                  <a:pt x="115" y="138"/>
                  <a:pt x="114" y="139"/>
                </a:cubicBezTo>
                <a:cubicBezTo>
                  <a:pt x="115" y="138"/>
                  <a:pt x="115" y="138"/>
                  <a:pt x="116" y="137"/>
                </a:cubicBezTo>
                <a:close/>
                <a:moveTo>
                  <a:pt x="124" y="124"/>
                </a:moveTo>
                <a:cubicBezTo>
                  <a:pt x="125" y="123"/>
                  <a:pt x="125" y="123"/>
                  <a:pt x="125" y="123"/>
                </a:cubicBezTo>
                <a:cubicBezTo>
                  <a:pt x="124" y="123"/>
                  <a:pt x="124" y="123"/>
                  <a:pt x="125" y="122"/>
                </a:cubicBezTo>
                <a:cubicBezTo>
                  <a:pt x="126" y="121"/>
                  <a:pt x="124" y="122"/>
                  <a:pt x="124" y="122"/>
                </a:cubicBezTo>
                <a:cubicBezTo>
                  <a:pt x="124" y="123"/>
                  <a:pt x="124" y="123"/>
                  <a:pt x="123" y="124"/>
                </a:cubicBezTo>
                <a:cubicBezTo>
                  <a:pt x="124" y="123"/>
                  <a:pt x="123" y="125"/>
                  <a:pt x="124" y="124"/>
                </a:cubicBezTo>
                <a:close/>
                <a:moveTo>
                  <a:pt x="148" y="111"/>
                </a:moveTo>
                <a:cubicBezTo>
                  <a:pt x="148" y="112"/>
                  <a:pt x="148" y="112"/>
                  <a:pt x="147" y="112"/>
                </a:cubicBezTo>
                <a:cubicBezTo>
                  <a:pt x="147" y="113"/>
                  <a:pt x="148" y="113"/>
                  <a:pt x="148" y="112"/>
                </a:cubicBezTo>
                <a:cubicBezTo>
                  <a:pt x="148" y="112"/>
                  <a:pt x="148" y="113"/>
                  <a:pt x="148" y="113"/>
                </a:cubicBezTo>
                <a:cubicBezTo>
                  <a:pt x="149" y="113"/>
                  <a:pt x="149" y="111"/>
                  <a:pt x="148" y="111"/>
                </a:cubicBezTo>
                <a:close/>
                <a:moveTo>
                  <a:pt x="188" y="98"/>
                </a:moveTo>
                <a:cubicBezTo>
                  <a:pt x="187" y="99"/>
                  <a:pt x="186" y="100"/>
                  <a:pt x="185" y="100"/>
                </a:cubicBezTo>
                <a:cubicBezTo>
                  <a:pt x="185" y="100"/>
                  <a:pt x="186" y="100"/>
                  <a:pt x="185" y="101"/>
                </a:cubicBezTo>
                <a:cubicBezTo>
                  <a:pt x="186" y="100"/>
                  <a:pt x="186" y="100"/>
                  <a:pt x="186" y="100"/>
                </a:cubicBezTo>
                <a:cubicBezTo>
                  <a:pt x="186" y="99"/>
                  <a:pt x="188" y="100"/>
                  <a:pt x="188" y="98"/>
                </a:cubicBezTo>
                <a:close/>
                <a:moveTo>
                  <a:pt x="156" y="94"/>
                </a:moveTo>
                <a:cubicBezTo>
                  <a:pt x="156" y="94"/>
                  <a:pt x="152" y="97"/>
                  <a:pt x="152" y="98"/>
                </a:cubicBezTo>
                <a:cubicBezTo>
                  <a:pt x="150" y="98"/>
                  <a:pt x="149" y="99"/>
                  <a:pt x="148" y="100"/>
                </a:cubicBezTo>
                <a:cubicBezTo>
                  <a:pt x="150" y="100"/>
                  <a:pt x="151" y="98"/>
                  <a:pt x="153" y="98"/>
                </a:cubicBezTo>
                <a:cubicBezTo>
                  <a:pt x="153" y="97"/>
                  <a:pt x="155" y="96"/>
                  <a:pt x="156" y="94"/>
                </a:cubicBezTo>
                <a:close/>
                <a:moveTo>
                  <a:pt x="158" y="93"/>
                </a:moveTo>
                <a:cubicBezTo>
                  <a:pt x="157" y="94"/>
                  <a:pt x="156" y="94"/>
                  <a:pt x="156" y="96"/>
                </a:cubicBezTo>
                <a:cubicBezTo>
                  <a:pt x="157" y="95"/>
                  <a:pt x="158" y="93"/>
                  <a:pt x="160" y="92"/>
                </a:cubicBezTo>
                <a:cubicBezTo>
                  <a:pt x="160" y="91"/>
                  <a:pt x="165" y="89"/>
                  <a:pt x="166" y="87"/>
                </a:cubicBezTo>
                <a:cubicBezTo>
                  <a:pt x="166" y="87"/>
                  <a:pt x="166" y="87"/>
                  <a:pt x="166" y="87"/>
                </a:cubicBezTo>
                <a:cubicBezTo>
                  <a:pt x="165" y="88"/>
                  <a:pt x="164" y="89"/>
                  <a:pt x="162" y="89"/>
                </a:cubicBezTo>
                <a:cubicBezTo>
                  <a:pt x="161" y="91"/>
                  <a:pt x="159" y="92"/>
                  <a:pt x="157" y="94"/>
                </a:cubicBezTo>
                <a:cubicBezTo>
                  <a:pt x="157" y="94"/>
                  <a:pt x="158" y="93"/>
                  <a:pt x="158" y="93"/>
                </a:cubicBezTo>
                <a:close/>
                <a:moveTo>
                  <a:pt x="160" y="90"/>
                </a:moveTo>
                <a:cubicBezTo>
                  <a:pt x="157" y="92"/>
                  <a:pt x="154" y="95"/>
                  <a:pt x="151" y="96"/>
                </a:cubicBezTo>
                <a:cubicBezTo>
                  <a:pt x="152" y="96"/>
                  <a:pt x="159" y="91"/>
                  <a:pt x="160" y="90"/>
                </a:cubicBezTo>
                <a:close/>
                <a:moveTo>
                  <a:pt x="173" y="81"/>
                </a:moveTo>
                <a:cubicBezTo>
                  <a:pt x="174" y="80"/>
                  <a:pt x="175" y="80"/>
                  <a:pt x="176" y="79"/>
                </a:cubicBezTo>
                <a:cubicBezTo>
                  <a:pt x="176" y="79"/>
                  <a:pt x="174" y="80"/>
                  <a:pt x="173" y="81"/>
                </a:cubicBezTo>
                <a:close/>
                <a:moveTo>
                  <a:pt x="190" y="69"/>
                </a:moveTo>
                <a:cubicBezTo>
                  <a:pt x="191" y="69"/>
                  <a:pt x="190" y="70"/>
                  <a:pt x="189" y="71"/>
                </a:cubicBezTo>
                <a:cubicBezTo>
                  <a:pt x="191" y="70"/>
                  <a:pt x="195" y="67"/>
                  <a:pt x="198" y="65"/>
                </a:cubicBezTo>
                <a:cubicBezTo>
                  <a:pt x="196" y="66"/>
                  <a:pt x="195" y="67"/>
                  <a:pt x="195" y="67"/>
                </a:cubicBezTo>
                <a:cubicBezTo>
                  <a:pt x="195" y="68"/>
                  <a:pt x="192" y="68"/>
                  <a:pt x="191" y="69"/>
                </a:cubicBezTo>
                <a:cubicBezTo>
                  <a:pt x="190" y="70"/>
                  <a:pt x="192" y="68"/>
                  <a:pt x="190" y="69"/>
                </a:cubicBezTo>
                <a:close/>
                <a:moveTo>
                  <a:pt x="191" y="68"/>
                </a:moveTo>
                <a:cubicBezTo>
                  <a:pt x="191" y="67"/>
                  <a:pt x="190" y="69"/>
                  <a:pt x="189" y="69"/>
                </a:cubicBezTo>
                <a:cubicBezTo>
                  <a:pt x="189" y="70"/>
                  <a:pt x="189" y="70"/>
                  <a:pt x="187" y="70"/>
                </a:cubicBezTo>
                <a:cubicBezTo>
                  <a:pt x="188" y="71"/>
                  <a:pt x="190" y="69"/>
                  <a:pt x="191" y="68"/>
                </a:cubicBezTo>
                <a:close/>
                <a:moveTo>
                  <a:pt x="198" y="65"/>
                </a:moveTo>
                <a:cubicBezTo>
                  <a:pt x="201" y="64"/>
                  <a:pt x="203" y="63"/>
                  <a:pt x="205" y="62"/>
                </a:cubicBezTo>
                <a:cubicBezTo>
                  <a:pt x="203" y="61"/>
                  <a:pt x="200" y="64"/>
                  <a:pt x="198" y="65"/>
                </a:cubicBezTo>
                <a:close/>
                <a:moveTo>
                  <a:pt x="235" y="46"/>
                </a:moveTo>
                <a:cubicBezTo>
                  <a:pt x="234" y="46"/>
                  <a:pt x="234" y="46"/>
                  <a:pt x="234" y="46"/>
                </a:cubicBezTo>
                <a:cubicBezTo>
                  <a:pt x="233" y="47"/>
                  <a:pt x="232" y="47"/>
                  <a:pt x="231" y="47"/>
                </a:cubicBezTo>
                <a:cubicBezTo>
                  <a:pt x="232" y="47"/>
                  <a:pt x="233" y="46"/>
                  <a:pt x="235" y="46"/>
                </a:cubicBezTo>
                <a:close/>
                <a:moveTo>
                  <a:pt x="249" y="37"/>
                </a:moveTo>
                <a:cubicBezTo>
                  <a:pt x="247" y="39"/>
                  <a:pt x="247" y="39"/>
                  <a:pt x="247" y="39"/>
                </a:cubicBezTo>
                <a:cubicBezTo>
                  <a:pt x="248" y="38"/>
                  <a:pt x="248" y="37"/>
                  <a:pt x="250" y="37"/>
                </a:cubicBezTo>
                <a:cubicBezTo>
                  <a:pt x="251" y="36"/>
                  <a:pt x="249" y="37"/>
                  <a:pt x="249" y="37"/>
                </a:cubicBezTo>
                <a:close/>
                <a:moveTo>
                  <a:pt x="271" y="29"/>
                </a:moveTo>
                <a:cubicBezTo>
                  <a:pt x="271" y="28"/>
                  <a:pt x="271" y="28"/>
                  <a:pt x="271" y="28"/>
                </a:cubicBezTo>
                <a:cubicBezTo>
                  <a:pt x="270" y="28"/>
                  <a:pt x="269" y="29"/>
                  <a:pt x="267" y="29"/>
                </a:cubicBezTo>
                <a:cubicBezTo>
                  <a:pt x="268" y="30"/>
                  <a:pt x="269" y="28"/>
                  <a:pt x="271" y="29"/>
                </a:cubicBezTo>
                <a:close/>
                <a:moveTo>
                  <a:pt x="299" y="18"/>
                </a:moveTo>
                <a:cubicBezTo>
                  <a:pt x="299" y="18"/>
                  <a:pt x="298" y="18"/>
                  <a:pt x="298" y="19"/>
                </a:cubicBezTo>
                <a:cubicBezTo>
                  <a:pt x="300" y="18"/>
                  <a:pt x="301" y="18"/>
                  <a:pt x="302" y="18"/>
                </a:cubicBezTo>
                <a:cubicBezTo>
                  <a:pt x="303" y="16"/>
                  <a:pt x="305" y="16"/>
                  <a:pt x="307" y="16"/>
                </a:cubicBezTo>
                <a:cubicBezTo>
                  <a:pt x="308" y="15"/>
                  <a:pt x="306" y="15"/>
                  <a:pt x="307" y="15"/>
                </a:cubicBezTo>
                <a:cubicBezTo>
                  <a:pt x="305" y="16"/>
                  <a:pt x="303" y="16"/>
                  <a:pt x="302" y="17"/>
                </a:cubicBezTo>
                <a:cubicBezTo>
                  <a:pt x="301" y="17"/>
                  <a:pt x="301" y="17"/>
                  <a:pt x="300" y="17"/>
                </a:cubicBezTo>
                <a:cubicBezTo>
                  <a:pt x="301" y="17"/>
                  <a:pt x="299" y="18"/>
                  <a:pt x="298" y="18"/>
                </a:cubicBezTo>
                <a:cubicBezTo>
                  <a:pt x="297" y="18"/>
                  <a:pt x="298" y="18"/>
                  <a:pt x="299" y="18"/>
                </a:cubicBezTo>
                <a:close/>
                <a:moveTo>
                  <a:pt x="358" y="4"/>
                </a:moveTo>
                <a:cubicBezTo>
                  <a:pt x="357" y="4"/>
                  <a:pt x="355" y="4"/>
                  <a:pt x="354" y="5"/>
                </a:cubicBezTo>
                <a:cubicBezTo>
                  <a:pt x="355" y="5"/>
                  <a:pt x="357" y="4"/>
                  <a:pt x="359" y="4"/>
                </a:cubicBezTo>
                <a:cubicBezTo>
                  <a:pt x="359" y="4"/>
                  <a:pt x="358" y="4"/>
                  <a:pt x="358" y="4"/>
                </a:cubicBezTo>
                <a:close/>
                <a:moveTo>
                  <a:pt x="395" y="0"/>
                </a:moveTo>
                <a:cubicBezTo>
                  <a:pt x="393" y="0"/>
                  <a:pt x="392" y="0"/>
                  <a:pt x="390" y="0"/>
                </a:cubicBezTo>
                <a:cubicBezTo>
                  <a:pt x="390" y="0"/>
                  <a:pt x="394" y="0"/>
                  <a:pt x="395" y="0"/>
                </a:cubicBezTo>
                <a:close/>
                <a:moveTo>
                  <a:pt x="425" y="1"/>
                </a:moveTo>
                <a:cubicBezTo>
                  <a:pt x="425" y="1"/>
                  <a:pt x="423" y="1"/>
                  <a:pt x="425" y="1"/>
                </a:cubicBezTo>
                <a:cubicBezTo>
                  <a:pt x="425" y="1"/>
                  <a:pt x="425" y="1"/>
                  <a:pt x="426" y="0"/>
                </a:cubicBezTo>
                <a:cubicBezTo>
                  <a:pt x="425" y="0"/>
                  <a:pt x="424" y="0"/>
                  <a:pt x="423" y="1"/>
                </a:cubicBezTo>
                <a:cubicBezTo>
                  <a:pt x="423" y="1"/>
                  <a:pt x="424" y="1"/>
                  <a:pt x="425" y="1"/>
                </a:cubicBezTo>
                <a:close/>
                <a:moveTo>
                  <a:pt x="559" y="30"/>
                </a:moveTo>
                <a:cubicBezTo>
                  <a:pt x="559" y="30"/>
                  <a:pt x="559" y="30"/>
                  <a:pt x="559" y="30"/>
                </a:cubicBezTo>
                <a:cubicBezTo>
                  <a:pt x="559" y="29"/>
                  <a:pt x="559" y="29"/>
                  <a:pt x="559" y="29"/>
                </a:cubicBezTo>
                <a:cubicBezTo>
                  <a:pt x="558" y="29"/>
                  <a:pt x="557" y="29"/>
                  <a:pt x="556" y="28"/>
                </a:cubicBezTo>
                <a:cubicBezTo>
                  <a:pt x="556" y="29"/>
                  <a:pt x="558" y="29"/>
                  <a:pt x="559" y="30"/>
                </a:cubicBezTo>
                <a:close/>
                <a:moveTo>
                  <a:pt x="628" y="123"/>
                </a:moveTo>
                <a:cubicBezTo>
                  <a:pt x="629" y="125"/>
                  <a:pt x="630" y="126"/>
                  <a:pt x="631" y="127"/>
                </a:cubicBezTo>
                <a:cubicBezTo>
                  <a:pt x="632" y="127"/>
                  <a:pt x="634" y="129"/>
                  <a:pt x="635" y="130"/>
                </a:cubicBezTo>
                <a:cubicBezTo>
                  <a:pt x="635" y="130"/>
                  <a:pt x="635" y="130"/>
                  <a:pt x="635" y="130"/>
                </a:cubicBezTo>
                <a:cubicBezTo>
                  <a:pt x="635" y="130"/>
                  <a:pt x="635" y="130"/>
                  <a:pt x="636" y="130"/>
                </a:cubicBezTo>
                <a:cubicBezTo>
                  <a:pt x="633" y="128"/>
                  <a:pt x="630" y="125"/>
                  <a:pt x="628" y="123"/>
                </a:cubicBezTo>
                <a:close/>
                <a:moveTo>
                  <a:pt x="716" y="155"/>
                </a:moveTo>
                <a:cubicBezTo>
                  <a:pt x="716" y="155"/>
                  <a:pt x="715" y="154"/>
                  <a:pt x="715" y="154"/>
                </a:cubicBezTo>
                <a:cubicBezTo>
                  <a:pt x="715" y="154"/>
                  <a:pt x="715" y="154"/>
                  <a:pt x="715" y="154"/>
                </a:cubicBezTo>
                <a:cubicBezTo>
                  <a:pt x="715" y="155"/>
                  <a:pt x="713" y="153"/>
                  <a:pt x="714" y="154"/>
                </a:cubicBezTo>
                <a:cubicBezTo>
                  <a:pt x="715" y="156"/>
                  <a:pt x="714" y="154"/>
                  <a:pt x="716" y="155"/>
                </a:cubicBezTo>
                <a:close/>
                <a:moveTo>
                  <a:pt x="724" y="169"/>
                </a:moveTo>
                <a:cubicBezTo>
                  <a:pt x="725" y="169"/>
                  <a:pt x="723" y="167"/>
                  <a:pt x="723" y="167"/>
                </a:cubicBezTo>
                <a:cubicBezTo>
                  <a:pt x="723" y="168"/>
                  <a:pt x="723" y="168"/>
                  <a:pt x="722" y="168"/>
                </a:cubicBezTo>
                <a:cubicBezTo>
                  <a:pt x="723" y="169"/>
                  <a:pt x="723" y="167"/>
                  <a:pt x="724" y="169"/>
                </a:cubicBezTo>
                <a:close/>
                <a:moveTo>
                  <a:pt x="859" y="242"/>
                </a:moveTo>
                <a:cubicBezTo>
                  <a:pt x="859" y="242"/>
                  <a:pt x="859" y="242"/>
                  <a:pt x="859" y="243"/>
                </a:cubicBezTo>
                <a:cubicBezTo>
                  <a:pt x="859" y="242"/>
                  <a:pt x="859" y="243"/>
                  <a:pt x="859" y="242"/>
                </a:cubicBezTo>
                <a:close/>
                <a:moveTo>
                  <a:pt x="859" y="244"/>
                </a:moveTo>
                <a:cubicBezTo>
                  <a:pt x="859" y="244"/>
                  <a:pt x="860" y="244"/>
                  <a:pt x="860" y="243"/>
                </a:cubicBezTo>
                <a:cubicBezTo>
                  <a:pt x="860" y="244"/>
                  <a:pt x="859" y="243"/>
                  <a:pt x="859" y="244"/>
                </a:cubicBezTo>
                <a:close/>
                <a:moveTo>
                  <a:pt x="857" y="244"/>
                </a:moveTo>
                <a:cubicBezTo>
                  <a:pt x="857" y="244"/>
                  <a:pt x="857" y="244"/>
                  <a:pt x="857" y="244"/>
                </a:cubicBezTo>
                <a:cubicBezTo>
                  <a:pt x="857" y="244"/>
                  <a:pt x="857" y="244"/>
                  <a:pt x="857" y="244"/>
                </a:cubicBezTo>
                <a:cubicBezTo>
                  <a:pt x="857" y="244"/>
                  <a:pt x="857" y="244"/>
                  <a:pt x="857" y="244"/>
                </a:cubicBezTo>
                <a:close/>
                <a:moveTo>
                  <a:pt x="844" y="244"/>
                </a:moveTo>
                <a:cubicBezTo>
                  <a:pt x="844" y="244"/>
                  <a:pt x="844" y="244"/>
                  <a:pt x="844" y="244"/>
                </a:cubicBezTo>
                <a:cubicBezTo>
                  <a:pt x="844" y="245"/>
                  <a:pt x="844" y="245"/>
                  <a:pt x="844" y="245"/>
                </a:cubicBezTo>
                <a:cubicBezTo>
                  <a:pt x="844" y="245"/>
                  <a:pt x="845" y="245"/>
                  <a:pt x="844" y="244"/>
                </a:cubicBezTo>
                <a:close/>
                <a:moveTo>
                  <a:pt x="859" y="245"/>
                </a:moveTo>
                <a:cubicBezTo>
                  <a:pt x="859" y="245"/>
                  <a:pt x="859" y="244"/>
                  <a:pt x="859" y="244"/>
                </a:cubicBezTo>
                <a:cubicBezTo>
                  <a:pt x="859" y="244"/>
                  <a:pt x="858" y="244"/>
                  <a:pt x="858" y="245"/>
                </a:cubicBezTo>
                <a:cubicBezTo>
                  <a:pt x="859" y="245"/>
                  <a:pt x="858" y="245"/>
                  <a:pt x="859" y="245"/>
                </a:cubicBezTo>
                <a:close/>
                <a:moveTo>
                  <a:pt x="844" y="245"/>
                </a:moveTo>
                <a:cubicBezTo>
                  <a:pt x="843" y="245"/>
                  <a:pt x="843" y="245"/>
                  <a:pt x="843" y="245"/>
                </a:cubicBezTo>
                <a:cubicBezTo>
                  <a:pt x="843" y="246"/>
                  <a:pt x="843" y="246"/>
                  <a:pt x="844" y="246"/>
                </a:cubicBezTo>
                <a:lnTo>
                  <a:pt x="844" y="245"/>
                </a:lnTo>
                <a:close/>
                <a:moveTo>
                  <a:pt x="853" y="247"/>
                </a:moveTo>
                <a:cubicBezTo>
                  <a:pt x="853" y="246"/>
                  <a:pt x="853" y="247"/>
                  <a:pt x="853" y="247"/>
                </a:cubicBezTo>
                <a:cubicBezTo>
                  <a:pt x="854" y="247"/>
                  <a:pt x="853" y="247"/>
                  <a:pt x="853" y="247"/>
                </a:cubicBezTo>
                <a:close/>
                <a:moveTo>
                  <a:pt x="840" y="250"/>
                </a:moveTo>
                <a:cubicBezTo>
                  <a:pt x="840" y="249"/>
                  <a:pt x="840" y="249"/>
                  <a:pt x="841" y="249"/>
                </a:cubicBezTo>
                <a:cubicBezTo>
                  <a:pt x="840" y="249"/>
                  <a:pt x="841" y="249"/>
                  <a:pt x="841" y="248"/>
                </a:cubicBezTo>
                <a:cubicBezTo>
                  <a:pt x="841" y="249"/>
                  <a:pt x="841" y="249"/>
                  <a:pt x="841" y="249"/>
                </a:cubicBezTo>
                <a:cubicBezTo>
                  <a:pt x="841" y="248"/>
                  <a:pt x="841" y="248"/>
                  <a:pt x="841" y="248"/>
                </a:cubicBezTo>
                <a:cubicBezTo>
                  <a:pt x="841" y="248"/>
                  <a:pt x="841" y="247"/>
                  <a:pt x="841" y="247"/>
                </a:cubicBezTo>
                <a:cubicBezTo>
                  <a:pt x="841" y="247"/>
                  <a:pt x="841" y="248"/>
                  <a:pt x="841" y="247"/>
                </a:cubicBezTo>
                <a:cubicBezTo>
                  <a:pt x="840" y="247"/>
                  <a:pt x="841" y="248"/>
                  <a:pt x="841" y="248"/>
                </a:cubicBezTo>
                <a:cubicBezTo>
                  <a:pt x="840" y="248"/>
                  <a:pt x="840" y="248"/>
                  <a:pt x="840" y="248"/>
                </a:cubicBezTo>
                <a:cubicBezTo>
                  <a:pt x="840" y="249"/>
                  <a:pt x="840" y="249"/>
                  <a:pt x="840" y="250"/>
                </a:cubicBezTo>
                <a:close/>
                <a:moveTo>
                  <a:pt x="852" y="248"/>
                </a:moveTo>
                <a:cubicBezTo>
                  <a:pt x="852" y="248"/>
                  <a:pt x="853" y="248"/>
                  <a:pt x="853" y="247"/>
                </a:cubicBezTo>
                <a:cubicBezTo>
                  <a:pt x="852" y="247"/>
                  <a:pt x="852" y="247"/>
                  <a:pt x="852" y="247"/>
                </a:cubicBezTo>
                <a:cubicBezTo>
                  <a:pt x="852" y="247"/>
                  <a:pt x="852" y="248"/>
                  <a:pt x="852" y="248"/>
                </a:cubicBezTo>
                <a:close/>
                <a:moveTo>
                  <a:pt x="855" y="250"/>
                </a:moveTo>
                <a:cubicBezTo>
                  <a:pt x="854" y="250"/>
                  <a:pt x="854" y="250"/>
                  <a:pt x="854" y="251"/>
                </a:cubicBezTo>
                <a:cubicBezTo>
                  <a:pt x="855" y="251"/>
                  <a:pt x="855" y="250"/>
                  <a:pt x="855" y="250"/>
                </a:cubicBezTo>
                <a:close/>
                <a:moveTo>
                  <a:pt x="835" y="252"/>
                </a:moveTo>
                <a:cubicBezTo>
                  <a:pt x="834" y="252"/>
                  <a:pt x="834" y="252"/>
                  <a:pt x="835" y="252"/>
                </a:cubicBezTo>
                <a:cubicBezTo>
                  <a:pt x="835" y="252"/>
                  <a:pt x="835" y="252"/>
                  <a:pt x="835" y="252"/>
                </a:cubicBezTo>
                <a:close/>
                <a:moveTo>
                  <a:pt x="852" y="252"/>
                </a:moveTo>
                <a:cubicBezTo>
                  <a:pt x="853" y="252"/>
                  <a:pt x="853" y="252"/>
                  <a:pt x="853" y="252"/>
                </a:cubicBezTo>
                <a:cubicBezTo>
                  <a:pt x="853" y="252"/>
                  <a:pt x="852" y="252"/>
                  <a:pt x="852" y="252"/>
                </a:cubicBezTo>
                <a:close/>
                <a:moveTo>
                  <a:pt x="842" y="255"/>
                </a:moveTo>
                <a:cubicBezTo>
                  <a:pt x="841" y="255"/>
                  <a:pt x="842" y="255"/>
                  <a:pt x="842" y="256"/>
                </a:cubicBezTo>
                <a:cubicBezTo>
                  <a:pt x="842" y="256"/>
                  <a:pt x="842" y="256"/>
                  <a:pt x="842" y="256"/>
                </a:cubicBezTo>
                <a:cubicBezTo>
                  <a:pt x="842" y="255"/>
                  <a:pt x="842" y="255"/>
                  <a:pt x="842" y="255"/>
                </a:cubicBezTo>
                <a:close/>
                <a:moveTo>
                  <a:pt x="854" y="255"/>
                </a:moveTo>
                <a:cubicBezTo>
                  <a:pt x="853" y="254"/>
                  <a:pt x="853" y="255"/>
                  <a:pt x="853" y="255"/>
                </a:cubicBezTo>
                <a:cubicBezTo>
                  <a:pt x="853" y="255"/>
                  <a:pt x="853" y="255"/>
                  <a:pt x="854" y="255"/>
                </a:cubicBezTo>
                <a:close/>
                <a:moveTo>
                  <a:pt x="850" y="257"/>
                </a:moveTo>
                <a:cubicBezTo>
                  <a:pt x="850" y="257"/>
                  <a:pt x="850" y="257"/>
                  <a:pt x="850" y="258"/>
                </a:cubicBezTo>
                <a:cubicBezTo>
                  <a:pt x="850" y="257"/>
                  <a:pt x="850" y="257"/>
                  <a:pt x="851" y="257"/>
                </a:cubicBezTo>
                <a:cubicBezTo>
                  <a:pt x="851" y="257"/>
                  <a:pt x="850" y="257"/>
                  <a:pt x="850" y="257"/>
                </a:cubicBezTo>
                <a:close/>
                <a:moveTo>
                  <a:pt x="834" y="258"/>
                </a:moveTo>
                <a:cubicBezTo>
                  <a:pt x="834" y="258"/>
                  <a:pt x="834" y="258"/>
                  <a:pt x="834" y="258"/>
                </a:cubicBezTo>
                <a:cubicBezTo>
                  <a:pt x="834" y="257"/>
                  <a:pt x="834" y="258"/>
                  <a:pt x="834" y="258"/>
                </a:cubicBezTo>
                <a:close/>
                <a:moveTo>
                  <a:pt x="836" y="259"/>
                </a:moveTo>
                <a:cubicBezTo>
                  <a:pt x="836" y="259"/>
                  <a:pt x="836" y="259"/>
                  <a:pt x="837" y="259"/>
                </a:cubicBezTo>
                <a:cubicBezTo>
                  <a:pt x="836" y="259"/>
                  <a:pt x="836" y="259"/>
                  <a:pt x="836" y="259"/>
                </a:cubicBezTo>
                <a:cubicBezTo>
                  <a:pt x="836" y="259"/>
                  <a:pt x="836" y="259"/>
                  <a:pt x="836" y="259"/>
                </a:cubicBezTo>
                <a:close/>
                <a:moveTo>
                  <a:pt x="828" y="260"/>
                </a:moveTo>
                <a:cubicBezTo>
                  <a:pt x="827" y="260"/>
                  <a:pt x="827" y="260"/>
                  <a:pt x="827" y="261"/>
                </a:cubicBezTo>
                <a:cubicBezTo>
                  <a:pt x="827" y="260"/>
                  <a:pt x="828" y="260"/>
                  <a:pt x="828" y="260"/>
                </a:cubicBezTo>
                <a:close/>
                <a:moveTo>
                  <a:pt x="857" y="259"/>
                </a:moveTo>
                <a:cubicBezTo>
                  <a:pt x="857" y="259"/>
                  <a:pt x="857" y="259"/>
                  <a:pt x="857" y="259"/>
                </a:cubicBezTo>
                <a:cubicBezTo>
                  <a:pt x="856" y="259"/>
                  <a:pt x="856" y="259"/>
                  <a:pt x="856" y="259"/>
                </a:cubicBezTo>
                <a:cubicBezTo>
                  <a:pt x="856" y="259"/>
                  <a:pt x="857" y="259"/>
                  <a:pt x="857" y="259"/>
                </a:cubicBezTo>
                <a:close/>
                <a:moveTo>
                  <a:pt x="853" y="259"/>
                </a:moveTo>
                <a:cubicBezTo>
                  <a:pt x="853" y="259"/>
                  <a:pt x="853" y="259"/>
                  <a:pt x="852" y="259"/>
                </a:cubicBezTo>
                <a:cubicBezTo>
                  <a:pt x="853" y="259"/>
                  <a:pt x="853" y="259"/>
                  <a:pt x="853" y="259"/>
                </a:cubicBezTo>
                <a:close/>
                <a:moveTo>
                  <a:pt x="855" y="260"/>
                </a:moveTo>
                <a:cubicBezTo>
                  <a:pt x="855" y="260"/>
                  <a:pt x="855" y="260"/>
                  <a:pt x="855" y="260"/>
                </a:cubicBezTo>
                <a:cubicBezTo>
                  <a:pt x="855" y="260"/>
                  <a:pt x="855" y="261"/>
                  <a:pt x="854" y="261"/>
                </a:cubicBezTo>
                <a:cubicBezTo>
                  <a:pt x="854" y="262"/>
                  <a:pt x="854" y="262"/>
                  <a:pt x="855" y="262"/>
                </a:cubicBezTo>
                <a:cubicBezTo>
                  <a:pt x="855" y="262"/>
                  <a:pt x="854" y="262"/>
                  <a:pt x="855" y="262"/>
                </a:cubicBezTo>
                <a:cubicBezTo>
                  <a:pt x="855" y="261"/>
                  <a:pt x="855" y="262"/>
                  <a:pt x="855" y="262"/>
                </a:cubicBezTo>
                <a:cubicBezTo>
                  <a:pt x="855" y="261"/>
                  <a:pt x="855" y="261"/>
                  <a:pt x="855" y="261"/>
                </a:cubicBezTo>
                <a:cubicBezTo>
                  <a:pt x="856" y="261"/>
                  <a:pt x="856" y="260"/>
                  <a:pt x="856" y="260"/>
                </a:cubicBezTo>
                <a:cubicBezTo>
                  <a:pt x="856" y="260"/>
                  <a:pt x="855" y="260"/>
                  <a:pt x="855" y="260"/>
                </a:cubicBezTo>
                <a:close/>
                <a:moveTo>
                  <a:pt x="834" y="263"/>
                </a:moveTo>
                <a:cubicBezTo>
                  <a:pt x="834" y="262"/>
                  <a:pt x="833" y="262"/>
                  <a:pt x="833" y="262"/>
                </a:cubicBezTo>
                <a:cubicBezTo>
                  <a:pt x="833" y="262"/>
                  <a:pt x="832" y="262"/>
                  <a:pt x="832" y="262"/>
                </a:cubicBezTo>
                <a:cubicBezTo>
                  <a:pt x="832" y="263"/>
                  <a:pt x="833" y="262"/>
                  <a:pt x="833" y="262"/>
                </a:cubicBezTo>
                <a:cubicBezTo>
                  <a:pt x="833" y="262"/>
                  <a:pt x="833" y="263"/>
                  <a:pt x="833" y="263"/>
                </a:cubicBezTo>
                <a:cubicBezTo>
                  <a:pt x="833" y="263"/>
                  <a:pt x="833" y="262"/>
                  <a:pt x="834" y="263"/>
                </a:cubicBezTo>
                <a:close/>
                <a:moveTo>
                  <a:pt x="867" y="261"/>
                </a:moveTo>
                <a:cubicBezTo>
                  <a:pt x="867" y="261"/>
                  <a:pt x="866" y="261"/>
                  <a:pt x="866" y="261"/>
                </a:cubicBezTo>
                <a:cubicBezTo>
                  <a:pt x="867" y="261"/>
                  <a:pt x="867" y="261"/>
                  <a:pt x="867" y="261"/>
                </a:cubicBezTo>
                <a:close/>
                <a:moveTo>
                  <a:pt x="868" y="261"/>
                </a:moveTo>
                <a:cubicBezTo>
                  <a:pt x="868" y="261"/>
                  <a:pt x="867" y="261"/>
                  <a:pt x="867" y="262"/>
                </a:cubicBezTo>
                <a:cubicBezTo>
                  <a:pt x="868" y="262"/>
                  <a:pt x="868" y="261"/>
                  <a:pt x="868" y="261"/>
                </a:cubicBezTo>
                <a:close/>
                <a:moveTo>
                  <a:pt x="867" y="262"/>
                </a:moveTo>
                <a:cubicBezTo>
                  <a:pt x="867" y="262"/>
                  <a:pt x="867" y="262"/>
                  <a:pt x="867" y="262"/>
                </a:cubicBezTo>
                <a:cubicBezTo>
                  <a:pt x="867" y="262"/>
                  <a:pt x="867" y="262"/>
                  <a:pt x="866" y="262"/>
                </a:cubicBezTo>
                <a:cubicBezTo>
                  <a:pt x="867" y="262"/>
                  <a:pt x="867" y="262"/>
                  <a:pt x="867" y="262"/>
                </a:cubicBezTo>
                <a:close/>
                <a:moveTo>
                  <a:pt x="832" y="264"/>
                </a:moveTo>
                <a:cubicBezTo>
                  <a:pt x="832" y="264"/>
                  <a:pt x="832" y="263"/>
                  <a:pt x="833" y="263"/>
                </a:cubicBezTo>
                <a:cubicBezTo>
                  <a:pt x="832" y="263"/>
                  <a:pt x="832" y="264"/>
                  <a:pt x="832" y="264"/>
                </a:cubicBezTo>
                <a:close/>
                <a:moveTo>
                  <a:pt x="874" y="265"/>
                </a:moveTo>
                <a:cubicBezTo>
                  <a:pt x="874" y="264"/>
                  <a:pt x="874" y="264"/>
                  <a:pt x="874" y="263"/>
                </a:cubicBezTo>
                <a:cubicBezTo>
                  <a:pt x="874" y="264"/>
                  <a:pt x="874" y="264"/>
                  <a:pt x="874" y="265"/>
                </a:cubicBezTo>
                <a:close/>
                <a:moveTo>
                  <a:pt x="831" y="265"/>
                </a:moveTo>
                <a:cubicBezTo>
                  <a:pt x="831" y="265"/>
                  <a:pt x="830" y="265"/>
                  <a:pt x="830" y="265"/>
                </a:cubicBezTo>
                <a:cubicBezTo>
                  <a:pt x="831" y="266"/>
                  <a:pt x="831" y="266"/>
                  <a:pt x="831" y="265"/>
                </a:cubicBezTo>
                <a:close/>
                <a:moveTo>
                  <a:pt x="861" y="265"/>
                </a:moveTo>
                <a:cubicBezTo>
                  <a:pt x="861" y="264"/>
                  <a:pt x="861" y="264"/>
                  <a:pt x="861" y="264"/>
                </a:cubicBezTo>
                <a:cubicBezTo>
                  <a:pt x="860" y="264"/>
                  <a:pt x="860" y="265"/>
                  <a:pt x="861" y="265"/>
                </a:cubicBezTo>
                <a:close/>
                <a:moveTo>
                  <a:pt x="851" y="265"/>
                </a:moveTo>
                <a:cubicBezTo>
                  <a:pt x="851" y="265"/>
                  <a:pt x="851" y="266"/>
                  <a:pt x="851" y="266"/>
                </a:cubicBezTo>
                <a:cubicBezTo>
                  <a:pt x="852" y="266"/>
                  <a:pt x="851" y="265"/>
                  <a:pt x="852" y="265"/>
                </a:cubicBezTo>
                <a:cubicBezTo>
                  <a:pt x="851" y="264"/>
                  <a:pt x="851" y="265"/>
                  <a:pt x="851" y="265"/>
                </a:cubicBezTo>
                <a:close/>
                <a:moveTo>
                  <a:pt x="869" y="265"/>
                </a:moveTo>
                <a:cubicBezTo>
                  <a:pt x="868" y="265"/>
                  <a:pt x="868" y="265"/>
                  <a:pt x="868" y="266"/>
                </a:cubicBezTo>
                <a:cubicBezTo>
                  <a:pt x="868" y="265"/>
                  <a:pt x="869" y="265"/>
                  <a:pt x="869" y="265"/>
                </a:cubicBezTo>
                <a:close/>
                <a:moveTo>
                  <a:pt x="829" y="267"/>
                </a:moveTo>
                <a:cubicBezTo>
                  <a:pt x="829" y="267"/>
                  <a:pt x="828" y="267"/>
                  <a:pt x="828" y="268"/>
                </a:cubicBezTo>
                <a:cubicBezTo>
                  <a:pt x="829" y="267"/>
                  <a:pt x="830" y="268"/>
                  <a:pt x="829" y="267"/>
                </a:cubicBezTo>
                <a:cubicBezTo>
                  <a:pt x="829" y="267"/>
                  <a:pt x="829" y="267"/>
                  <a:pt x="829" y="267"/>
                </a:cubicBezTo>
                <a:close/>
                <a:moveTo>
                  <a:pt x="858" y="267"/>
                </a:moveTo>
                <a:cubicBezTo>
                  <a:pt x="858" y="267"/>
                  <a:pt x="859" y="267"/>
                  <a:pt x="859" y="267"/>
                </a:cubicBezTo>
                <a:cubicBezTo>
                  <a:pt x="859" y="267"/>
                  <a:pt x="859" y="267"/>
                  <a:pt x="858" y="266"/>
                </a:cubicBezTo>
                <a:cubicBezTo>
                  <a:pt x="858" y="266"/>
                  <a:pt x="858" y="267"/>
                  <a:pt x="858" y="267"/>
                </a:cubicBezTo>
                <a:close/>
                <a:moveTo>
                  <a:pt x="828" y="268"/>
                </a:moveTo>
                <a:cubicBezTo>
                  <a:pt x="828" y="268"/>
                  <a:pt x="828" y="268"/>
                  <a:pt x="828" y="268"/>
                </a:cubicBezTo>
                <a:cubicBezTo>
                  <a:pt x="828" y="269"/>
                  <a:pt x="827" y="269"/>
                  <a:pt x="828" y="269"/>
                </a:cubicBezTo>
                <a:cubicBezTo>
                  <a:pt x="828" y="269"/>
                  <a:pt x="828" y="269"/>
                  <a:pt x="828" y="269"/>
                </a:cubicBezTo>
                <a:cubicBezTo>
                  <a:pt x="828" y="268"/>
                  <a:pt x="828" y="268"/>
                  <a:pt x="828" y="268"/>
                </a:cubicBezTo>
                <a:close/>
                <a:moveTo>
                  <a:pt x="827" y="269"/>
                </a:moveTo>
                <a:cubicBezTo>
                  <a:pt x="827" y="269"/>
                  <a:pt x="826" y="269"/>
                  <a:pt x="826" y="270"/>
                </a:cubicBezTo>
                <a:cubicBezTo>
                  <a:pt x="827" y="269"/>
                  <a:pt x="827" y="270"/>
                  <a:pt x="827" y="270"/>
                </a:cubicBezTo>
                <a:cubicBezTo>
                  <a:pt x="827" y="269"/>
                  <a:pt x="828" y="269"/>
                  <a:pt x="827" y="269"/>
                </a:cubicBezTo>
                <a:close/>
                <a:moveTo>
                  <a:pt x="863" y="270"/>
                </a:moveTo>
                <a:cubicBezTo>
                  <a:pt x="863" y="270"/>
                  <a:pt x="863" y="270"/>
                  <a:pt x="862" y="269"/>
                </a:cubicBezTo>
                <a:cubicBezTo>
                  <a:pt x="862" y="270"/>
                  <a:pt x="862" y="270"/>
                  <a:pt x="863" y="270"/>
                </a:cubicBezTo>
                <a:close/>
                <a:moveTo>
                  <a:pt x="826" y="271"/>
                </a:moveTo>
                <a:cubicBezTo>
                  <a:pt x="825" y="271"/>
                  <a:pt x="825" y="272"/>
                  <a:pt x="825" y="272"/>
                </a:cubicBezTo>
                <a:cubicBezTo>
                  <a:pt x="825" y="272"/>
                  <a:pt x="825" y="272"/>
                  <a:pt x="825" y="271"/>
                </a:cubicBezTo>
                <a:cubicBezTo>
                  <a:pt x="824" y="272"/>
                  <a:pt x="825" y="272"/>
                  <a:pt x="824" y="273"/>
                </a:cubicBezTo>
                <a:cubicBezTo>
                  <a:pt x="825" y="273"/>
                  <a:pt x="825" y="273"/>
                  <a:pt x="825" y="273"/>
                </a:cubicBezTo>
                <a:cubicBezTo>
                  <a:pt x="825" y="272"/>
                  <a:pt x="825" y="273"/>
                  <a:pt x="825" y="273"/>
                </a:cubicBezTo>
                <a:cubicBezTo>
                  <a:pt x="825" y="272"/>
                  <a:pt x="826" y="272"/>
                  <a:pt x="826" y="271"/>
                </a:cubicBezTo>
                <a:close/>
                <a:moveTo>
                  <a:pt x="844" y="272"/>
                </a:moveTo>
                <a:cubicBezTo>
                  <a:pt x="843" y="273"/>
                  <a:pt x="843" y="273"/>
                  <a:pt x="844" y="274"/>
                </a:cubicBezTo>
                <a:cubicBezTo>
                  <a:pt x="844" y="273"/>
                  <a:pt x="844" y="273"/>
                  <a:pt x="844" y="272"/>
                </a:cubicBezTo>
                <a:close/>
                <a:moveTo>
                  <a:pt x="853" y="272"/>
                </a:moveTo>
                <a:cubicBezTo>
                  <a:pt x="853" y="273"/>
                  <a:pt x="853" y="273"/>
                  <a:pt x="853" y="273"/>
                </a:cubicBezTo>
                <a:cubicBezTo>
                  <a:pt x="854" y="273"/>
                  <a:pt x="853" y="273"/>
                  <a:pt x="853" y="272"/>
                </a:cubicBezTo>
                <a:cubicBezTo>
                  <a:pt x="853" y="273"/>
                  <a:pt x="853" y="272"/>
                  <a:pt x="853" y="272"/>
                </a:cubicBezTo>
                <a:close/>
                <a:moveTo>
                  <a:pt x="848" y="279"/>
                </a:moveTo>
                <a:cubicBezTo>
                  <a:pt x="848" y="278"/>
                  <a:pt x="848" y="278"/>
                  <a:pt x="848" y="278"/>
                </a:cubicBezTo>
                <a:cubicBezTo>
                  <a:pt x="848" y="278"/>
                  <a:pt x="847" y="278"/>
                  <a:pt x="848" y="279"/>
                </a:cubicBezTo>
                <a:close/>
                <a:moveTo>
                  <a:pt x="861" y="281"/>
                </a:moveTo>
                <a:cubicBezTo>
                  <a:pt x="861" y="281"/>
                  <a:pt x="862" y="281"/>
                  <a:pt x="862" y="281"/>
                </a:cubicBezTo>
                <a:cubicBezTo>
                  <a:pt x="862" y="281"/>
                  <a:pt x="862" y="281"/>
                  <a:pt x="862" y="281"/>
                </a:cubicBezTo>
                <a:cubicBezTo>
                  <a:pt x="862" y="281"/>
                  <a:pt x="862" y="281"/>
                  <a:pt x="861" y="281"/>
                </a:cubicBezTo>
                <a:close/>
                <a:moveTo>
                  <a:pt x="869" y="281"/>
                </a:moveTo>
                <a:cubicBezTo>
                  <a:pt x="869" y="281"/>
                  <a:pt x="870" y="281"/>
                  <a:pt x="869" y="280"/>
                </a:cubicBezTo>
                <a:cubicBezTo>
                  <a:pt x="869" y="281"/>
                  <a:pt x="869" y="281"/>
                  <a:pt x="869" y="281"/>
                </a:cubicBezTo>
                <a:close/>
                <a:moveTo>
                  <a:pt x="841" y="283"/>
                </a:moveTo>
                <a:cubicBezTo>
                  <a:pt x="840" y="283"/>
                  <a:pt x="840" y="283"/>
                  <a:pt x="840" y="283"/>
                </a:cubicBezTo>
                <a:cubicBezTo>
                  <a:pt x="840" y="283"/>
                  <a:pt x="840" y="283"/>
                  <a:pt x="840" y="283"/>
                </a:cubicBezTo>
                <a:cubicBezTo>
                  <a:pt x="840" y="284"/>
                  <a:pt x="841" y="283"/>
                  <a:pt x="841" y="283"/>
                </a:cubicBezTo>
                <a:close/>
                <a:moveTo>
                  <a:pt x="863" y="285"/>
                </a:moveTo>
                <a:cubicBezTo>
                  <a:pt x="863" y="285"/>
                  <a:pt x="862" y="284"/>
                  <a:pt x="863" y="285"/>
                </a:cubicBezTo>
                <a:cubicBezTo>
                  <a:pt x="862" y="284"/>
                  <a:pt x="863" y="284"/>
                  <a:pt x="863" y="283"/>
                </a:cubicBezTo>
                <a:cubicBezTo>
                  <a:pt x="862" y="284"/>
                  <a:pt x="863" y="284"/>
                  <a:pt x="862" y="284"/>
                </a:cubicBezTo>
                <a:cubicBezTo>
                  <a:pt x="862" y="284"/>
                  <a:pt x="862" y="284"/>
                  <a:pt x="863" y="284"/>
                </a:cubicBezTo>
                <a:cubicBezTo>
                  <a:pt x="863" y="285"/>
                  <a:pt x="862" y="285"/>
                  <a:pt x="863" y="285"/>
                </a:cubicBezTo>
                <a:close/>
                <a:moveTo>
                  <a:pt x="842" y="286"/>
                </a:moveTo>
                <a:cubicBezTo>
                  <a:pt x="842" y="286"/>
                  <a:pt x="842" y="286"/>
                  <a:pt x="842" y="286"/>
                </a:cubicBezTo>
                <a:cubicBezTo>
                  <a:pt x="842" y="286"/>
                  <a:pt x="842" y="286"/>
                  <a:pt x="842" y="286"/>
                </a:cubicBezTo>
                <a:cubicBezTo>
                  <a:pt x="842" y="286"/>
                  <a:pt x="842" y="286"/>
                  <a:pt x="842" y="286"/>
                </a:cubicBezTo>
                <a:close/>
                <a:moveTo>
                  <a:pt x="860" y="288"/>
                </a:moveTo>
                <a:cubicBezTo>
                  <a:pt x="860" y="288"/>
                  <a:pt x="860" y="288"/>
                  <a:pt x="861" y="287"/>
                </a:cubicBezTo>
                <a:cubicBezTo>
                  <a:pt x="860" y="287"/>
                  <a:pt x="860" y="288"/>
                  <a:pt x="860" y="288"/>
                </a:cubicBezTo>
                <a:close/>
                <a:moveTo>
                  <a:pt x="864" y="290"/>
                </a:moveTo>
                <a:cubicBezTo>
                  <a:pt x="864" y="289"/>
                  <a:pt x="865" y="289"/>
                  <a:pt x="865" y="289"/>
                </a:cubicBezTo>
                <a:cubicBezTo>
                  <a:pt x="864" y="289"/>
                  <a:pt x="864" y="289"/>
                  <a:pt x="864" y="290"/>
                </a:cubicBezTo>
                <a:close/>
                <a:moveTo>
                  <a:pt x="857" y="290"/>
                </a:moveTo>
                <a:cubicBezTo>
                  <a:pt x="857" y="290"/>
                  <a:pt x="856" y="290"/>
                  <a:pt x="857" y="290"/>
                </a:cubicBezTo>
                <a:cubicBezTo>
                  <a:pt x="857" y="290"/>
                  <a:pt x="857" y="290"/>
                  <a:pt x="857" y="290"/>
                </a:cubicBezTo>
                <a:close/>
                <a:moveTo>
                  <a:pt x="855" y="292"/>
                </a:moveTo>
                <a:cubicBezTo>
                  <a:pt x="854" y="292"/>
                  <a:pt x="855" y="292"/>
                  <a:pt x="854" y="292"/>
                </a:cubicBezTo>
                <a:cubicBezTo>
                  <a:pt x="854" y="292"/>
                  <a:pt x="855" y="292"/>
                  <a:pt x="855" y="292"/>
                </a:cubicBezTo>
                <a:close/>
                <a:moveTo>
                  <a:pt x="854" y="293"/>
                </a:moveTo>
                <a:cubicBezTo>
                  <a:pt x="854" y="293"/>
                  <a:pt x="854" y="293"/>
                  <a:pt x="854" y="293"/>
                </a:cubicBezTo>
                <a:cubicBezTo>
                  <a:pt x="854" y="294"/>
                  <a:pt x="855" y="293"/>
                  <a:pt x="854" y="293"/>
                </a:cubicBezTo>
                <a:close/>
                <a:moveTo>
                  <a:pt x="835" y="296"/>
                </a:moveTo>
                <a:cubicBezTo>
                  <a:pt x="835" y="296"/>
                  <a:pt x="836" y="295"/>
                  <a:pt x="835" y="295"/>
                </a:cubicBezTo>
                <a:cubicBezTo>
                  <a:pt x="835" y="295"/>
                  <a:pt x="835" y="295"/>
                  <a:pt x="835" y="295"/>
                </a:cubicBezTo>
                <a:cubicBezTo>
                  <a:pt x="835" y="295"/>
                  <a:pt x="835" y="295"/>
                  <a:pt x="835" y="295"/>
                </a:cubicBezTo>
                <a:cubicBezTo>
                  <a:pt x="835" y="296"/>
                  <a:pt x="835" y="296"/>
                  <a:pt x="835" y="296"/>
                </a:cubicBezTo>
                <a:cubicBezTo>
                  <a:pt x="835" y="296"/>
                  <a:pt x="835" y="296"/>
                  <a:pt x="835" y="296"/>
                </a:cubicBezTo>
                <a:close/>
                <a:moveTo>
                  <a:pt x="834" y="296"/>
                </a:moveTo>
                <a:cubicBezTo>
                  <a:pt x="834" y="296"/>
                  <a:pt x="834" y="297"/>
                  <a:pt x="834" y="297"/>
                </a:cubicBezTo>
                <a:cubicBezTo>
                  <a:pt x="835" y="297"/>
                  <a:pt x="835" y="297"/>
                  <a:pt x="835" y="297"/>
                </a:cubicBezTo>
                <a:cubicBezTo>
                  <a:pt x="835" y="296"/>
                  <a:pt x="835" y="296"/>
                  <a:pt x="835" y="296"/>
                </a:cubicBezTo>
                <a:cubicBezTo>
                  <a:pt x="835" y="296"/>
                  <a:pt x="835" y="296"/>
                  <a:pt x="835" y="296"/>
                </a:cubicBezTo>
                <a:cubicBezTo>
                  <a:pt x="835" y="296"/>
                  <a:pt x="835" y="296"/>
                  <a:pt x="834" y="296"/>
                </a:cubicBezTo>
                <a:close/>
                <a:moveTo>
                  <a:pt x="832" y="297"/>
                </a:moveTo>
                <a:cubicBezTo>
                  <a:pt x="833" y="297"/>
                  <a:pt x="832" y="297"/>
                  <a:pt x="832" y="297"/>
                </a:cubicBezTo>
                <a:cubicBezTo>
                  <a:pt x="832" y="297"/>
                  <a:pt x="832" y="297"/>
                  <a:pt x="832" y="297"/>
                </a:cubicBezTo>
                <a:close/>
                <a:moveTo>
                  <a:pt x="851" y="296"/>
                </a:moveTo>
                <a:cubicBezTo>
                  <a:pt x="851" y="296"/>
                  <a:pt x="851" y="296"/>
                  <a:pt x="852" y="296"/>
                </a:cubicBezTo>
                <a:cubicBezTo>
                  <a:pt x="852" y="296"/>
                  <a:pt x="851" y="296"/>
                  <a:pt x="851" y="296"/>
                </a:cubicBezTo>
                <a:close/>
                <a:moveTo>
                  <a:pt x="852" y="297"/>
                </a:moveTo>
                <a:cubicBezTo>
                  <a:pt x="852" y="297"/>
                  <a:pt x="853" y="297"/>
                  <a:pt x="852" y="296"/>
                </a:cubicBezTo>
                <a:cubicBezTo>
                  <a:pt x="852" y="296"/>
                  <a:pt x="851" y="297"/>
                  <a:pt x="852" y="297"/>
                </a:cubicBezTo>
                <a:close/>
                <a:moveTo>
                  <a:pt x="851" y="296"/>
                </a:moveTo>
                <a:cubicBezTo>
                  <a:pt x="851" y="297"/>
                  <a:pt x="850" y="297"/>
                  <a:pt x="850" y="297"/>
                </a:cubicBezTo>
                <a:cubicBezTo>
                  <a:pt x="851" y="297"/>
                  <a:pt x="851" y="297"/>
                  <a:pt x="851" y="297"/>
                </a:cubicBezTo>
                <a:cubicBezTo>
                  <a:pt x="851" y="296"/>
                  <a:pt x="851" y="297"/>
                  <a:pt x="851" y="296"/>
                </a:cubicBezTo>
                <a:close/>
                <a:moveTo>
                  <a:pt x="848" y="297"/>
                </a:moveTo>
                <a:cubicBezTo>
                  <a:pt x="848" y="297"/>
                  <a:pt x="848" y="297"/>
                  <a:pt x="849" y="297"/>
                </a:cubicBezTo>
                <a:cubicBezTo>
                  <a:pt x="849" y="297"/>
                  <a:pt x="848" y="297"/>
                  <a:pt x="848" y="297"/>
                </a:cubicBezTo>
                <a:close/>
                <a:moveTo>
                  <a:pt x="831" y="300"/>
                </a:moveTo>
                <a:cubicBezTo>
                  <a:pt x="831" y="299"/>
                  <a:pt x="831" y="299"/>
                  <a:pt x="831" y="299"/>
                </a:cubicBezTo>
                <a:cubicBezTo>
                  <a:pt x="831" y="299"/>
                  <a:pt x="831" y="299"/>
                  <a:pt x="831" y="300"/>
                </a:cubicBezTo>
                <a:close/>
                <a:moveTo>
                  <a:pt x="828" y="304"/>
                </a:moveTo>
                <a:cubicBezTo>
                  <a:pt x="828" y="303"/>
                  <a:pt x="829" y="303"/>
                  <a:pt x="829" y="302"/>
                </a:cubicBezTo>
                <a:cubicBezTo>
                  <a:pt x="829" y="302"/>
                  <a:pt x="829" y="302"/>
                  <a:pt x="829" y="303"/>
                </a:cubicBezTo>
                <a:cubicBezTo>
                  <a:pt x="830" y="302"/>
                  <a:pt x="829" y="302"/>
                  <a:pt x="828" y="302"/>
                </a:cubicBezTo>
                <a:cubicBezTo>
                  <a:pt x="828" y="303"/>
                  <a:pt x="828" y="303"/>
                  <a:pt x="828" y="304"/>
                </a:cubicBezTo>
                <a:close/>
                <a:moveTo>
                  <a:pt x="847" y="301"/>
                </a:moveTo>
                <a:cubicBezTo>
                  <a:pt x="846" y="301"/>
                  <a:pt x="847" y="302"/>
                  <a:pt x="847" y="302"/>
                </a:cubicBezTo>
                <a:cubicBezTo>
                  <a:pt x="848" y="302"/>
                  <a:pt x="847" y="301"/>
                  <a:pt x="847" y="301"/>
                </a:cubicBezTo>
                <a:close/>
                <a:moveTo>
                  <a:pt x="847" y="302"/>
                </a:moveTo>
                <a:cubicBezTo>
                  <a:pt x="847" y="302"/>
                  <a:pt x="847" y="302"/>
                  <a:pt x="847" y="302"/>
                </a:cubicBezTo>
                <a:cubicBezTo>
                  <a:pt x="847" y="302"/>
                  <a:pt x="846" y="302"/>
                  <a:pt x="847" y="302"/>
                </a:cubicBezTo>
                <a:close/>
                <a:moveTo>
                  <a:pt x="827" y="306"/>
                </a:moveTo>
                <a:cubicBezTo>
                  <a:pt x="827" y="306"/>
                  <a:pt x="827" y="306"/>
                  <a:pt x="827" y="306"/>
                </a:cubicBezTo>
                <a:cubicBezTo>
                  <a:pt x="827" y="306"/>
                  <a:pt x="827" y="306"/>
                  <a:pt x="827" y="306"/>
                </a:cubicBezTo>
                <a:cubicBezTo>
                  <a:pt x="827" y="306"/>
                  <a:pt x="827" y="306"/>
                  <a:pt x="827" y="306"/>
                </a:cubicBezTo>
                <a:close/>
                <a:moveTo>
                  <a:pt x="842" y="305"/>
                </a:moveTo>
                <a:cubicBezTo>
                  <a:pt x="842" y="305"/>
                  <a:pt x="842" y="305"/>
                  <a:pt x="842" y="305"/>
                </a:cubicBezTo>
                <a:cubicBezTo>
                  <a:pt x="842" y="305"/>
                  <a:pt x="842" y="304"/>
                  <a:pt x="842" y="305"/>
                </a:cubicBezTo>
                <a:close/>
                <a:moveTo>
                  <a:pt x="845" y="319"/>
                </a:moveTo>
                <a:cubicBezTo>
                  <a:pt x="844" y="319"/>
                  <a:pt x="845" y="320"/>
                  <a:pt x="845" y="320"/>
                </a:cubicBezTo>
                <a:cubicBezTo>
                  <a:pt x="845" y="320"/>
                  <a:pt x="845" y="319"/>
                  <a:pt x="845" y="319"/>
                </a:cubicBezTo>
                <a:close/>
                <a:moveTo>
                  <a:pt x="842" y="326"/>
                </a:moveTo>
                <a:cubicBezTo>
                  <a:pt x="841" y="326"/>
                  <a:pt x="841" y="326"/>
                  <a:pt x="841" y="326"/>
                </a:cubicBezTo>
                <a:cubicBezTo>
                  <a:pt x="840" y="326"/>
                  <a:pt x="841" y="326"/>
                  <a:pt x="841" y="326"/>
                </a:cubicBezTo>
                <a:cubicBezTo>
                  <a:pt x="840" y="326"/>
                  <a:pt x="840" y="326"/>
                  <a:pt x="840" y="326"/>
                </a:cubicBezTo>
                <a:cubicBezTo>
                  <a:pt x="840" y="326"/>
                  <a:pt x="840" y="326"/>
                  <a:pt x="840" y="327"/>
                </a:cubicBezTo>
                <a:cubicBezTo>
                  <a:pt x="841" y="326"/>
                  <a:pt x="841" y="326"/>
                  <a:pt x="841" y="327"/>
                </a:cubicBezTo>
                <a:cubicBezTo>
                  <a:pt x="841" y="327"/>
                  <a:pt x="840" y="327"/>
                  <a:pt x="841" y="328"/>
                </a:cubicBezTo>
                <a:cubicBezTo>
                  <a:pt x="841" y="327"/>
                  <a:pt x="841" y="327"/>
                  <a:pt x="841" y="327"/>
                </a:cubicBezTo>
                <a:cubicBezTo>
                  <a:pt x="841" y="327"/>
                  <a:pt x="841" y="326"/>
                  <a:pt x="842" y="326"/>
                </a:cubicBezTo>
                <a:close/>
                <a:moveTo>
                  <a:pt x="840" y="328"/>
                </a:moveTo>
                <a:cubicBezTo>
                  <a:pt x="839" y="328"/>
                  <a:pt x="839" y="328"/>
                  <a:pt x="839" y="328"/>
                </a:cubicBezTo>
                <a:cubicBezTo>
                  <a:pt x="839" y="329"/>
                  <a:pt x="839" y="329"/>
                  <a:pt x="839" y="329"/>
                </a:cubicBezTo>
                <a:cubicBezTo>
                  <a:pt x="840" y="329"/>
                  <a:pt x="839" y="328"/>
                  <a:pt x="840" y="329"/>
                </a:cubicBezTo>
                <a:cubicBezTo>
                  <a:pt x="840" y="329"/>
                  <a:pt x="840" y="328"/>
                  <a:pt x="840" y="328"/>
                </a:cubicBezTo>
                <a:close/>
                <a:moveTo>
                  <a:pt x="839" y="329"/>
                </a:moveTo>
                <a:cubicBezTo>
                  <a:pt x="839" y="329"/>
                  <a:pt x="839" y="329"/>
                  <a:pt x="839" y="329"/>
                </a:cubicBezTo>
                <a:cubicBezTo>
                  <a:pt x="839" y="329"/>
                  <a:pt x="839" y="330"/>
                  <a:pt x="839" y="330"/>
                </a:cubicBezTo>
                <a:cubicBezTo>
                  <a:pt x="840" y="330"/>
                  <a:pt x="840" y="330"/>
                  <a:pt x="840" y="330"/>
                </a:cubicBezTo>
                <a:cubicBezTo>
                  <a:pt x="839" y="330"/>
                  <a:pt x="839" y="330"/>
                  <a:pt x="840" y="330"/>
                </a:cubicBezTo>
                <a:cubicBezTo>
                  <a:pt x="839" y="329"/>
                  <a:pt x="839" y="330"/>
                  <a:pt x="839" y="329"/>
                </a:cubicBezTo>
                <a:close/>
                <a:moveTo>
                  <a:pt x="838" y="330"/>
                </a:moveTo>
                <a:cubicBezTo>
                  <a:pt x="838" y="330"/>
                  <a:pt x="837" y="331"/>
                  <a:pt x="838" y="331"/>
                </a:cubicBezTo>
                <a:cubicBezTo>
                  <a:pt x="838" y="331"/>
                  <a:pt x="838" y="330"/>
                  <a:pt x="838" y="330"/>
                </a:cubicBezTo>
                <a:cubicBezTo>
                  <a:pt x="838" y="330"/>
                  <a:pt x="838" y="330"/>
                  <a:pt x="838" y="330"/>
                </a:cubicBezTo>
                <a:close/>
                <a:moveTo>
                  <a:pt x="837" y="331"/>
                </a:moveTo>
                <a:cubicBezTo>
                  <a:pt x="837" y="331"/>
                  <a:pt x="837" y="331"/>
                  <a:pt x="837" y="332"/>
                </a:cubicBezTo>
                <a:cubicBezTo>
                  <a:pt x="837" y="332"/>
                  <a:pt x="838" y="332"/>
                  <a:pt x="838" y="332"/>
                </a:cubicBezTo>
                <a:cubicBezTo>
                  <a:pt x="838" y="331"/>
                  <a:pt x="838" y="331"/>
                  <a:pt x="837" y="331"/>
                </a:cubicBezTo>
                <a:close/>
                <a:moveTo>
                  <a:pt x="837" y="332"/>
                </a:moveTo>
                <a:cubicBezTo>
                  <a:pt x="837" y="332"/>
                  <a:pt x="838" y="332"/>
                  <a:pt x="838" y="332"/>
                </a:cubicBezTo>
                <a:cubicBezTo>
                  <a:pt x="838" y="332"/>
                  <a:pt x="838" y="332"/>
                  <a:pt x="838" y="332"/>
                </a:cubicBezTo>
                <a:cubicBezTo>
                  <a:pt x="837" y="332"/>
                  <a:pt x="837" y="332"/>
                  <a:pt x="837" y="332"/>
                </a:cubicBezTo>
                <a:cubicBezTo>
                  <a:pt x="837" y="332"/>
                  <a:pt x="837" y="332"/>
                  <a:pt x="837" y="332"/>
                </a:cubicBezTo>
                <a:close/>
                <a:moveTo>
                  <a:pt x="837" y="333"/>
                </a:moveTo>
                <a:cubicBezTo>
                  <a:pt x="838" y="333"/>
                  <a:pt x="838" y="333"/>
                  <a:pt x="838" y="332"/>
                </a:cubicBezTo>
                <a:cubicBezTo>
                  <a:pt x="838" y="332"/>
                  <a:pt x="837" y="333"/>
                  <a:pt x="837" y="333"/>
                </a:cubicBezTo>
                <a:close/>
                <a:moveTo>
                  <a:pt x="835" y="336"/>
                </a:moveTo>
                <a:cubicBezTo>
                  <a:pt x="835" y="336"/>
                  <a:pt x="835" y="336"/>
                  <a:pt x="835" y="337"/>
                </a:cubicBezTo>
                <a:cubicBezTo>
                  <a:pt x="836" y="337"/>
                  <a:pt x="835" y="336"/>
                  <a:pt x="836" y="336"/>
                </a:cubicBezTo>
                <a:cubicBezTo>
                  <a:pt x="836" y="336"/>
                  <a:pt x="835" y="336"/>
                  <a:pt x="835" y="336"/>
                </a:cubicBezTo>
                <a:close/>
                <a:moveTo>
                  <a:pt x="834" y="338"/>
                </a:moveTo>
                <a:cubicBezTo>
                  <a:pt x="834" y="338"/>
                  <a:pt x="834" y="339"/>
                  <a:pt x="834" y="339"/>
                </a:cubicBezTo>
                <a:cubicBezTo>
                  <a:pt x="834" y="339"/>
                  <a:pt x="834" y="339"/>
                  <a:pt x="834" y="339"/>
                </a:cubicBezTo>
                <a:lnTo>
                  <a:pt x="834" y="338"/>
                </a:lnTo>
                <a:close/>
                <a:moveTo>
                  <a:pt x="833" y="340"/>
                </a:moveTo>
                <a:cubicBezTo>
                  <a:pt x="833" y="340"/>
                  <a:pt x="833" y="340"/>
                  <a:pt x="833" y="340"/>
                </a:cubicBezTo>
                <a:cubicBezTo>
                  <a:pt x="833" y="341"/>
                  <a:pt x="834" y="340"/>
                  <a:pt x="834" y="340"/>
                </a:cubicBezTo>
                <a:cubicBezTo>
                  <a:pt x="834" y="340"/>
                  <a:pt x="834" y="340"/>
                  <a:pt x="833" y="340"/>
                </a:cubicBezTo>
                <a:cubicBezTo>
                  <a:pt x="833" y="340"/>
                  <a:pt x="834" y="340"/>
                  <a:pt x="833" y="340"/>
                </a:cubicBezTo>
                <a:close/>
                <a:moveTo>
                  <a:pt x="834" y="341"/>
                </a:moveTo>
                <a:cubicBezTo>
                  <a:pt x="834" y="342"/>
                  <a:pt x="835" y="341"/>
                  <a:pt x="835" y="341"/>
                </a:cubicBezTo>
                <a:cubicBezTo>
                  <a:pt x="835" y="341"/>
                  <a:pt x="834" y="341"/>
                  <a:pt x="834" y="341"/>
                </a:cubicBezTo>
                <a:cubicBezTo>
                  <a:pt x="834" y="341"/>
                  <a:pt x="834" y="341"/>
                  <a:pt x="834" y="341"/>
                </a:cubicBezTo>
                <a:close/>
                <a:moveTo>
                  <a:pt x="831" y="343"/>
                </a:moveTo>
                <a:cubicBezTo>
                  <a:pt x="832" y="344"/>
                  <a:pt x="832" y="343"/>
                  <a:pt x="833" y="343"/>
                </a:cubicBezTo>
                <a:cubicBezTo>
                  <a:pt x="832" y="343"/>
                  <a:pt x="832" y="343"/>
                  <a:pt x="832" y="342"/>
                </a:cubicBezTo>
                <a:cubicBezTo>
                  <a:pt x="833" y="342"/>
                  <a:pt x="833" y="342"/>
                  <a:pt x="833" y="342"/>
                </a:cubicBezTo>
                <a:cubicBezTo>
                  <a:pt x="833" y="342"/>
                  <a:pt x="832" y="342"/>
                  <a:pt x="832" y="342"/>
                </a:cubicBezTo>
                <a:cubicBezTo>
                  <a:pt x="832" y="343"/>
                  <a:pt x="831" y="343"/>
                  <a:pt x="831" y="343"/>
                </a:cubicBezTo>
                <a:close/>
                <a:moveTo>
                  <a:pt x="833" y="343"/>
                </a:moveTo>
                <a:cubicBezTo>
                  <a:pt x="833" y="343"/>
                  <a:pt x="833" y="343"/>
                  <a:pt x="833" y="343"/>
                </a:cubicBezTo>
                <a:cubicBezTo>
                  <a:pt x="833" y="343"/>
                  <a:pt x="834" y="343"/>
                  <a:pt x="833" y="343"/>
                </a:cubicBezTo>
                <a:close/>
                <a:moveTo>
                  <a:pt x="833" y="344"/>
                </a:moveTo>
                <a:cubicBezTo>
                  <a:pt x="833" y="344"/>
                  <a:pt x="833" y="344"/>
                  <a:pt x="832" y="344"/>
                </a:cubicBezTo>
                <a:cubicBezTo>
                  <a:pt x="833" y="345"/>
                  <a:pt x="833" y="345"/>
                  <a:pt x="833" y="345"/>
                </a:cubicBezTo>
                <a:cubicBezTo>
                  <a:pt x="833" y="345"/>
                  <a:pt x="833" y="345"/>
                  <a:pt x="833" y="344"/>
                </a:cubicBezTo>
                <a:cubicBezTo>
                  <a:pt x="833" y="345"/>
                  <a:pt x="833" y="345"/>
                  <a:pt x="833" y="344"/>
                </a:cubicBezTo>
                <a:close/>
                <a:moveTo>
                  <a:pt x="832" y="346"/>
                </a:moveTo>
                <a:cubicBezTo>
                  <a:pt x="832" y="346"/>
                  <a:pt x="832" y="347"/>
                  <a:pt x="831" y="347"/>
                </a:cubicBezTo>
                <a:cubicBezTo>
                  <a:pt x="832" y="347"/>
                  <a:pt x="832" y="347"/>
                  <a:pt x="832" y="347"/>
                </a:cubicBezTo>
                <a:cubicBezTo>
                  <a:pt x="832" y="347"/>
                  <a:pt x="832" y="347"/>
                  <a:pt x="832" y="346"/>
                </a:cubicBezTo>
                <a:close/>
                <a:moveTo>
                  <a:pt x="813" y="393"/>
                </a:moveTo>
                <a:cubicBezTo>
                  <a:pt x="814" y="393"/>
                  <a:pt x="814" y="393"/>
                  <a:pt x="814" y="392"/>
                </a:cubicBezTo>
                <a:cubicBezTo>
                  <a:pt x="814" y="391"/>
                  <a:pt x="814" y="391"/>
                  <a:pt x="814" y="391"/>
                </a:cubicBezTo>
                <a:cubicBezTo>
                  <a:pt x="813" y="391"/>
                  <a:pt x="813" y="392"/>
                  <a:pt x="813" y="393"/>
                </a:cubicBezTo>
                <a:close/>
                <a:moveTo>
                  <a:pt x="809" y="403"/>
                </a:moveTo>
                <a:cubicBezTo>
                  <a:pt x="809" y="403"/>
                  <a:pt x="810" y="404"/>
                  <a:pt x="810" y="404"/>
                </a:cubicBezTo>
                <a:cubicBezTo>
                  <a:pt x="810" y="403"/>
                  <a:pt x="810" y="403"/>
                  <a:pt x="809" y="403"/>
                </a:cubicBezTo>
                <a:close/>
                <a:moveTo>
                  <a:pt x="797" y="392"/>
                </a:moveTo>
                <a:cubicBezTo>
                  <a:pt x="797" y="393"/>
                  <a:pt x="798" y="393"/>
                  <a:pt x="798" y="393"/>
                </a:cubicBezTo>
                <a:cubicBezTo>
                  <a:pt x="798" y="393"/>
                  <a:pt x="797" y="392"/>
                  <a:pt x="797" y="392"/>
                </a:cubicBezTo>
                <a:close/>
                <a:moveTo>
                  <a:pt x="791" y="388"/>
                </a:moveTo>
                <a:cubicBezTo>
                  <a:pt x="792" y="389"/>
                  <a:pt x="793" y="389"/>
                  <a:pt x="793" y="389"/>
                </a:cubicBezTo>
                <a:cubicBezTo>
                  <a:pt x="792" y="389"/>
                  <a:pt x="791" y="388"/>
                  <a:pt x="791" y="388"/>
                </a:cubicBezTo>
                <a:close/>
                <a:moveTo>
                  <a:pt x="781" y="380"/>
                </a:moveTo>
                <a:cubicBezTo>
                  <a:pt x="781" y="381"/>
                  <a:pt x="782" y="382"/>
                  <a:pt x="782" y="381"/>
                </a:cubicBezTo>
                <a:cubicBezTo>
                  <a:pt x="782" y="381"/>
                  <a:pt x="781" y="381"/>
                  <a:pt x="781" y="380"/>
                </a:cubicBezTo>
                <a:close/>
                <a:moveTo>
                  <a:pt x="771" y="372"/>
                </a:moveTo>
                <a:cubicBezTo>
                  <a:pt x="771" y="372"/>
                  <a:pt x="771" y="372"/>
                  <a:pt x="771" y="372"/>
                </a:cubicBezTo>
                <a:cubicBezTo>
                  <a:pt x="771" y="372"/>
                  <a:pt x="771" y="371"/>
                  <a:pt x="771" y="371"/>
                </a:cubicBezTo>
                <a:cubicBezTo>
                  <a:pt x="771" y="371"/>
                  <a:pt x="771" y="371"/>
                  <a:pt x="771" y="372"/>
                </a:cubicBezTo>
                <a:close/>
                <a:moveTo>
                  <a:pt x="765" y="320"/>
                </a:moveTo>
                <a:cubicBezTo>
                  <a:pt x="765" y="321"/>
                  <a:pt x="766" y="321"/>
                  <a:pt x="767" y="321"/>
                </a:cubicBezTo>
                <a:cubicBezTo>
                  <a:pt x="766" y="320"/>
                  <a:pt x="765" y="321"/>
                  <a:pt x="765" y="320"/>
                </a:cubicBezTo>
                <a:close/>
                <a:moveTo>
                  <a:pt x="764" y="320"/>
                </a:moveTo>
                <a:cubicBezTo>
                  <a:pt x="764" y="320"/>
                  <a:pt x="764" y="320"/>
                  <a:pt x="765" y="320"/>
                </a:cubicBezTo>
                <a:cubicBezTo>
                  <a:pt x="765" y="320"/>
                  <a:pt x="764" y="320"/>
                  <a:pt x="764" y="320"/>
                </a:cubicBezTo>
                <a:close/>
                <a:moveTo>
                  <a:pt x="753" y="361"/>
                </a:moveTo>
                <a:cubicBezTo>
                  <a:pt x="753" y="361"/>
                  <a:pt x="753" y="362"/>
                  <a:pt x="754" y="362"/>
                </a:cubicBezTo>
                <a:cubicBezTo>
                  <a:pt x="754" y="361"/>
                  <a:pt x="754" y="361"/>
                  <a:pt x="754" y="361"/>
                </a:cubicBezTo>
                <a:cubicBezTo>
                  <a:pt x="754" y="361"/>
                  <a:pt x="754" y="361"/>
                  <a:pt x="754" y="362"/>
                </a:cubicBezTo>
                <a:cubicBezTo>
                  <a:pt x="753" y="361"/>
                  <a:pt x="753" y="361"/>
                  <a:pt x="753" y="361"/>
                </a:cubicBezTo>
                <a:close/>
                <a:moveTo>
                  <a:pt x="753" y="358"/>
                </a:moveTo>
                <a:cubicBezTo>
                  <a:pt x="753" y="358"/>
                  <a:pt x="752" y="358"/>
                  <a:pt x="752" y="359"/>
                </a:cubicBezTo>
                <a:cubicBezTo>
                  <a:pt x="753" y="359"/>
                  <a:pt x="753" y="359"/>
                  <a:pt x="753" y="358"/>
                </a:cubicBezTo>
                <a:close/>
                <a:moveTo>
                  <a:pt x="752" y="360"/>
                </a:moveTo>
                <a:cubicBezTo>
                  <a:pt x="752" y="360"/>
                  <a:pt x="752" y="360"/>
                  <a:pt x="752" y="360"/>
                </a:cubicBezTo>
                <a:cubicBezTo>
                  <a:pt x="752" y="360"/>
                  <a:pt x="752" y="360"/>
                  <a:pt x="752" y="360"/>
                </a:cubicBezTo>
                <a:cubicBezTo>
                  <a:pt x="752" y="360"/>
                  <a:pt x="752" y="360"/>
                  <a:pt x="752" y="360"/>
                </a:cubicBezTo>
                <a:close/>
                <a:moveTo>
                  <a:pt x="735" y="351"/>
                </a:moveTo>
                <a:cubicBezTo>
                  <a:pt x="735" y="351"/>
                  <a:pt x="735" y="351"/>
                  <a:pt x="735" y="351"/>
                </a:cubicBezTo>
                <a:cubicBezTo>
                  <a:pt x="735" y="351"/>
                  <a:pt x="735" y="351"/>
                  <a:pt x="735" y="351"/>
                </a:cubicBezTo>
                <a:cubicBezTo>
                  <a:pt x="735" y="351"/>
                  <a:pt x="735" y="351"/>
                  <a:pt x="735" y="351"/>
                </a:cubicBezTo>
                <a:close/>
                <a:moveTo>
                  <a:pt x="733" y="352"/>
                </a:moveTo>
                <a:cubicBezTo>
                  <a:pt x="733" y="352"/>
                  <a:pt x="733" y="352"/>
                  <a:pt x="734" y="351"/>
                </a:cubicBezTo>
                <a:cubicBezTo>
                  <a:pt x="734" y="351"/>
                  <a:pt x="733" y="352"/>
                  <a:pt x="733" y="352"/>
                </a:cubicBezTo>
                <a:close/>
                <a:moveTo>
                  <a:pt x="731" y="349"/>
                </a:moveTo>
                <a:cubicBezTo>
                  <a:pt x="731" y="349"/>
                  <a:pt x="731" y="349"/>
                  <a:pt x="730" y="349"/>
                </a:cubicBezTo>
                <a:cubicBezTo>
                  <a:pt x="731" y="350"/>
                  <a:pt x="732" y="350"/>
                  <a:pt x="733" y="350"/>
                </a:cubicBezTo>
                <a:cubicBezTo>
                  <a:pt x="733" y="349"/>
                  <a:pt x="732" y="349"/>
                  <a:pt x="731" y="349"/>
                </a:cubicBezTo>
                <a:close/>
                <a:moveTo>
                  <a:pt x="730" y="349"/>
                </a:moveTo>
                <a:cubicBezTo>
                  <a:pt x="730" y="349"/>
                  <a:pt x="730" y="349"/>
                  <a:pt x="731" y="349"/>
                </a:cubicBezTo>
                <a:cubicBezTo>
                  <a:pt x="731" y="348"/>
                  <a:pt x="730" y="349"/>
                  <a:pt x="730" y="349"/>
                </a:cubicBezTo>
                <a:close/>
                <a:moveTo>
                  <a:pt x="729" y="348"/>
                </a:moveTo>
                <a:cubicBezTo>
                  <a:pt x="729" y="348"/>
                  <a:pt x="729" y="349"/>
                  <a:pt x="730" y="348"/>
                </a:cubicBezTo>
                <a:cubicBezTo>
                  <a:pt x="729" y="348"/>
                  <a:pt x="729" y="348"/>
                  <a:pt x="729" y="348"/>
                </a:cubicBezTo>
                <a:close/>
                <a:moveTo>
                  <a:pt x="729" y="346"/>
                </a:moveTo>
                <a:cubicBezTo>
                  <a:pt x="729" y="347"/>
                  <a:pt x="728" y="347"/>
                  <a:pt x="728" y="347"/>
                </a:cubicBezTo>
                <a:cubicBezTo>
                  <a:pt x="729" y="347"/>
                  <a:pt x="729" y="347"/>
                  <a:pt x="729" y="347"/>
                </a:cubicBezTo>
                <a:cubicBezTo>
                  <a:pt x="729" y="347"/>
                  <a:pt x="729" y="347"/>
                  <a:pt x="729" y="346"/>
                </a:cubicBezTo>
                <a:close/>
                <a:moveTo>
                  <a:pt x="725" y="352"/>
                </a:moveTo>
                <a:cubicBezTo>
                  <a:pt x="725" y="352"/>
                  <a:pt x="725" y="352"/>
                  <a:pt x="725" y="352"/>
                </a:cubicBezTo>
                <a:cubicBezTo>
                  <a:pt x="725" y="352"/>
                  <a:pt x="725" y="352"/>
                  <a:pt x="725" y="352"/>
                </a:cubicBezTo>
                <a:cubicBezTo>
                  <a:pt x="726" y="352"/>
                  <a:pt x="725" y="352"/>
                  <a:pt x="725" y="352"/>
                </a:cubicBezTo>
                <a:close/>
                <a:moveTo>
                  <a:pt x="725" y="346"/>
                </a:moveTo>
                <a:cubicBezTo>
                  <a:pt x="724" y="346"/>
                  <a:pt x="724" y="345"/>
                  <a:pt x="723" y="346"/>
                </a:cubicBezTo>
                <a:cubicBezTo>
                  <a:pt x="723" y="346"/>
                  <a:pt x="723" y="346"/>
                  <a:pt x="723" y="346"/>
                </a:cubicBezTo>
                <a:cubicBezTo>
                  <a:pt x="724" y="346"/>
                  <a:pt x="724" y="346"/>
                  <a:pt x="724" y="346"/>
                </a:cubicBezTo>
                <a:cubicBezTo>
                  <a:pt x="724" y="347"/>
                  <a:pt x="724" y="346"/>
                  <a:pt x="724" y="347"/>
                </a:cubicBezTo>
                <a:cubicBezTo>
                  <a:pt x="724" y="347"/>
                  <a:pt x="724" y="346"/>
                  <a:pt x="724" y="347"/>
                </a:cubicBezTo>
                <a:cubicBezTo>
                  <a:pt x="725" y="347"/>
                  <a:pt x="725" y="346"/>
                  <a:pt x="725" y="346"/>
                </a:cubicBezTo>
                <a:cubicBezTo>
                  <a:pt x="725" y="346"/>
                  <a:pt x="725" y="346"/>
                  <a:pt x="725" y="346"/>
                </a:cubicBezTo>
                <a:close/>
                <a:moveTo>
                  <a:pt x="724" y="351"/>
                </a:moveTo>
                <a:cubicBezTo>
                  <a:pt x="724" y="351"/>
                  <a:pt x="723" y="351"/>
                  <a:pt x="723" y="351"/>
                </a:cubicBezTo>
                <a:cubicBezTo>
                  <a:pt x="723" y="351"/>
                  <a:pt x="724" y="351"/>
                  <a:pt x="724" y="351"/>
                </a:cubicBezTo>
                <a:close/>
                <a:moveTo>
                  <a:pt x="723" y="345"/>
                </a:moveTo>
                <a:cubicBezTo>
                  <a:pt x="723" y="345"/>
                  <a:pt x="722" y="345"/>
                  <a:pt x="722" y="345"/>
                </a:cubicBezTo>
                <a:cubicBezTo>
                  <a:pt x="722" y="346"/>
                  <a:pt x="722" y="346"/>
                  <a:pt x="723" y="346"/>
                </a:cubicBezTo>
                <a:cubicBezTo>
                  <a:pt x="723" y="346"/>
                  <a:pt x="723" y="345"/>
                  <a:pt x="723" y="345"/>
                </a:cubicBezTo>
                <a:close/>
                <a:moveTo>
                  <a:pt x="721" y="346"/>
                </a:moveTo>
                <a:cubicBezTo>
                  <a:pt x="721" y="346"/>
                  <a:pt x="721" y="346"/>
                  <a:pt x="722" y="346"/>
                </a:cubicBezTo>
                <a:cubicBezTo>
                  <a:pt x="722" y="346"/>
                  <a:pt x="721" y="346"/>
                  <a:pt x="721" y="346"/>
                </a:cubicBezTo>
                <a:close/>
                <a:moveTo>
                  <a:pt x="719" y="344"/>
                </a:moveTo>
                <a:cubicBezTo>
                  <a:pt x="719" y="344"/>
                  <a:pt x="719" y="344"/>
                  <a:pt x="719" y="344"/>
                </a:cubicBezTo>
                <a:cubicBezTo>
                  <a:pt x="719" y="345"/>
                  <a:pt x="720" y="344"/>
                  <a:pt x="720" y="345"/>
                </a:cubicBezTo>
                <a:cubicBezTo>
                  <a:pt x="721" y="344"/>
                  <a:pt x="719" y="345"/>
                  <a:pt x="719" y="344"/>
                </a:cubicBezTo>
                <a:close/>
                <a:moveTo>
                  <a:pt x="718" y="345"/>
                </a:moveTo>
                <a:cubicBezTo>
                  <a:pt x="719" y="346"/>
                  <a:pt x="720" y="345"/>
                  <a:pt x="720" y="345"/>
                </a:cubicBezTo>
                <a:cubicBezTo>
                  <a:pt x="720" y="345"/>
                  <a:pt x="719" y="345"/>
                  <a:pt x="718" y="345"/>
                </a:cubicBezTo>
                <a:close/>
                <a:moveTo>
                  <a:pt x="717" y="346"/>
                </a:moveTo>
                <a:cubicBezTo>
                  <a:pt x="717" y="346"/>
                  <a:pt x="718" y="346"/>
                  <a:pt x="718" y="346"/>
                </a:cubicBezTo>
                <a:cubicBezTo>
                  <a:pt x="718" y="346"/>
                  <a:pt x="718" y="346"/>
                  <a:pt x="717" y="346"/>
                </a:cubicBezTo>
                <a:close/>
                <a:moveTo>
                  <a:pt x="717" y="345"/>
                </a:moveTo>
                <a:cubicBezTo>
                  <a:pt x="718" y="345"/>
                  <a:pt x="718" y="346"/>
                  <a:pt x="718" y="345"/>
                </a:cubicBezTo>
                <a:cubicBezTo>
                  <a:pt x="718" y="345"/>
                  <a:pt x="718" y="344"/>
                  <a:pt x="717" y="345"/>
                </a:cubicBezTo>
                <a:close/>
                <a:moveTo>
                  <a:pt x="718" y="344"/>
                </a:moveTo>
                <a:cubicBezTo>
                  <a:pt x="718" y="343"/>
                  <a:pt x="717" y="343"/>
                  <a:pt x="717" y="343"/>
                </a:cubicBezTo>
                <a:cubicBezTo>
                  <a:pt x="717" y="344"/>
                  <a:pt x="716" y="344"/>
                  <a:pt x="716" y="344"/>
                </a:cubicBezTo>
                <a:cubicBezTo>
                  <a:pt x="716" y="343"/>
                  <a:pt x="717" y="343"/>
                  <a:pt x="717" y="343"/>
                </a:cubicBezTo>
                <a:cubicBezTo>
                  <a:pt x="717" y="343"/>
                  <a:pt x="716" y="343"/>
                  <a:pt x="716" y="343"/>
                </a:cubicBezTo>
                <a:cubicBezTo>
                  <a:pt x="716" y="344"/>
                  <a:pt x="714" y="344"/>
                  <a:pt x="714" y="344"/>
                </a:cubicBezTo>
                <a:cubicBezTo>
                  <a:pt x="713" y="345"/>
                  <a:pt x="715" y="344"/>
                  <a:pt x="715" y="344"/>
                </a:cubicBezTo>
                <a:cubicBezTo>
                  <a:pt x="715" y="344"/>
                  <a:pt x="716" y="344"/>
                  <a:pt x="715" y="345"/>
                </a:cubicBezTo>
                <a:cubicBezTo>
                  <a:pt x="716" y="344"/>
                  <a:pt x="717" y="344"/>
                  <a:pt x="718" y="344"/>
                </a:cubicBezTo>
                <a:close/>
                <a:moveTo>
                  <a:pt x="714" y="343"/>
                </a:moveTo>
                <a:cubicBezTo>
                  <a:pt x="715" y="343"/>
                  <a:pt x="714" y="343"/>
                  <a:pt x="715" y="343"/>
                </a:cubicBezTo>
                <a:cubicBezTo>
                  <a:pt x="714" y="343"/>
                  <a:pt x="714" y="343"/>
                  <a:pt x="714" y="343"/>
                </a:cubicBezTo>
                <a:cubicBezTo>
                  <a:pt x="714" y="343"/>
                  <a:pt x="714" y="343"/>
                  <a:pt x="713" y="343"/>
                </a:cubicBezTo>
                <a:cubicBezTo>
                  <a:pt x="713" y="343"/>
                  <a:pt x="714" y="343"/>
                  <a:pt x="714" y="343"/>
                </a:cubicBezTo>
                <a:cubicBezTo>
                  <a:pt x="714" y="343"/>
                  <a:pt x="714" y="343"/>
                  <a:pt x="714" y="343"/>
                </a:cubicBezTo>
                <a:close/>
                <a:moveTo>
                  <a:pt x="713" y="342"/>
                </a:moveTo>
                <a:cubicBezTo>
                  <a:pt x="714" y="342"/>
                  <a:pt x="714" y="342"/>
                  <a:pt x="714" y="342"/>
                </a:cubicBezTo>
                <a:cubicBezTo>
                  <a:pt x="714" y="342"/>
                  <a:pt x="713" y="342"/>
                  <a:pt x="713" y="342"/>
                </a:cubicBezTo>
                <a:close/>
                <a:moveTo>
                  <a:pt x="713" y="342"/>
                </a:moveTo>
                <a:cubicBezTo>
                  <a:pt x="713" y="342"/>
                  <a:pt x="713" y="342"/>
                  <a:pt x="712" y="342"/>
                </a:cubicBezTo>
                <a:cubicBezTo>
                  <a:pt x="712" y="343"/>
                  <a:pt x="713" y="343"/>
                  <a:pt x="713" y="343"/>
                </a:cubicBezTo>
                <a:cubicBezTo>
                  <a:pt x="713" y="342"/>
                  <a:pt x="713" y="342"/>
                  <a:pt x="713" y="342"/>
                </a:cubicBezTo>
                <a:close/>
                <a:moveTo>
                  <a:pt x="861" y="242"/>
                </a:moveTo>
                <a:cubicBezTo>
                  <a:pt x="862" y="243"/>
                  <a:pt x="861" y="242"/>
                  <a:pt x="862" y="242"/>
                </a:cubicBezTo>
                <a:cubicBezTo>
                  <a:pt x="863" y="242"/>
                  <a:pt x="863" y="241"/>
                  <a:pt x="863" y="241"/>
                </a:cubicBezTo>
                <a:cubicBezTo>
                  <a:pt x="863" y="241"/>
                  <a:pt x="862" y="241"/>
                  <a:pt x="862" y="241"/>
                </a:cubicBezTo>
                <a:cubicBezTo>
                  <a:pt x="862" y="241"/>
                  <a:pt x="863" y="241"/>
                  <a:pt x="863" y="240"/>
                </a:cubicBezTo>
                <a:cubicBezTo>
                  <a:pt x="863" y="240"/>
                  <a:pt x="863" y="241"/>
                  <a:pt x="863" y="241"/>
                </a:cubicBezTo>
                <a:cubicBezTo>
                  <a:pt x="863" y="240"/>
                  <a:pt x="863" y="240"/>
                  <a:pt x="863" y="240"/>
                </a:cubicBezTo>
                <a:cubicBezTo>
                  <a:pt x="863" y="241"/>
                  <a:pt x="862" y="239"/>
                  <a:pt x="863" y="240"/>
                </a:cubicBezTo>
                <a:cubicBezTo>
                  <a:pt x="862" y="241"/>
                  <a:pt x="862" y="241"/>
                  <a:pt x="861" y="241"/>
                </a:cubicBezTo>
                <a:cubicBezTo>
                  <a:pt x="861" y="242"/>
                  <a:pt x="861" y="242"/>
                  <a:pt x="861" y="242"/>
                </a:cubicBezTo>
                <a:cubicBezTo>
                  <a:pt x="861" y="242"/>
                  <a:pt x="861" y="242"/>
                  <a:pt x="861" y="242"/>
                </a:cubicBezTo>
                <a:cubicBezTo>
                  <a:pt x="861" y="243"/>
                  <a:pt x="861" y="242"/>
                  <a:pt x="860" y="242"/>
                </a:cubicBezTo>
                <a:cubicBezTo>
                  <a:pt x="861" y="243"/>
                  <a:pt x="860" y="243"/>
                  <a:pt x="861" y="243"/>
                </a:cubicBezTo>
                <a:cubicBezTo>
                  <a:pt x="861" y="243"/>
                  <a:pt x="861" y="243"/>
                  <a:pt x="861" y="242"/>
                </a:cubicBezTo>
                <a:close/>
                <a:moveTo>
                  <a:pt x="855" y="243"/>
                </a:moveTo>
                <a:cubicBezTo>
                  <a:pt x="854" y="244"/>
                  <a:pt x="854" y="244"/>
                  <a:pt x="854" y="245"/>
                </a:cubicBezTo>
                <a:cubicBezTo>
                  <a:pt x="855" y="244"/>
                  <a:pt x="855" y="245"/>
                  <a:pt x="855" y="245"/>
                </a:cubicBezTo>
                <a:cubicBezTo>
                  <a:pt x="854" y="244"/>
                  <a:pt x="855" y="244"/>
                  <a:pt x="855" y="243"/>
                </a:cubicBezTo>
                <a:close/>
                <a:moveTo>
                  <a:pt x="829" y="258"/>
                </a:moveTo>
                <a:cubicBezTo>
                  <a:pt x="829" y="259"/>
                  <a:pt x="829" y="259"/>
                  <a:pt x="829" y="259"/>
                </a:cubicBezTo>
                <a:cubicBezTo>
                  <a:pt x="829" y="259"/>
                  <a:pt x="830" y="259"/>
                  <a:pt x="829" y="258"/>
                </a:cubicBezTo>
                <a:close/>
                <a:moveTo>
                  <a:pt x="873" y="266"/>
                </a:moveTo>
                <a:cubicBezTo>
                  <a:pt x="873" y="266"/>
                  <a:pt x="874" y="266"/>
                  <a:pt x="873" y="266"/>
                </a:cubicBezTo>
                <a:cubicBezTo>
                  <a:pt x="873" y="266"/>
                  <a:pt x="873" y="267"/>
                  <a:pt x="873" y="267"/>
                </a:cubicBezTo>
                <a:cubicBezTo>
                  <a:pt x="873" y="267"/>
                  <a:pt x="873" y="267"/>
                  <a:pt x="872" y="267"/>
                </a:cubicBezTo>
                <a:cubicBezTo>
                  <a:pt x="872" y="268"/>
                  <a:pt x="872" y="268"/>
                  <a:pt x="872" y="268"/>
                </a:cubicBezTo>
                <a:cubicBezTo>
                  <a:pt x="871" y="268"/>
                  <a:pt x="872" y="268"/>
                  <a:pt x="872" y="268"/>
                </a:cubicBezTo>
                <a:cubicBezTo>
                  <a:pt x="872" y="267"/>
                  <a:pt x="872" y="267"/>
                  <a:pt x="871" y="267"/>
                </a:cubicBezTo>
                <a:cubicBezTo>
                  <a:pt x="871" y="267"/>
                  <a:pt x="871" y="267"/>
                  <a:pt x="871" y="267"/>
                </a:cubicBezTo>
                <a:cubicBezTo>
                  <a:pt x="871" y="267"/>
                  <a:pt x="871" y="268"/>
                  <a:pt x="871" y="268"/>
                </a:cubicBezTo>
                <a:cubicBezTo>
                  <a:pt x="871" y="268"/>
                  <a:pt x="871" y="267"/>
                  <a:pt x="870" y="268"/>
                </a:cubicBezTo>
                <a:cubicBezTo>
                  <a:pt x="871" y="268"/>
                  <a:pt x="871" y="268"/>
                  <a:pt x="870" y="269"/>
                </a:cubicBezTo>
                <a:cubicBezTo>
                  <a:pt x="871" y="269"/>
                  <a:pt x="871" y="269"/>
                  <a:pt x="871" y="269"/>
                </a:cubicBezTo>
                <a:cubicBezTo>
                  <a:pt x="871" y="270"/>
                  <a:pt x="871" y="270"/>
                  <a:pt x="870" y="270"/>
                </a:cubicBezTo>
                <a:cubicBezTo>
                  <a:pt x="870" y="270"/>
                  <a:pt x="870" y="270"/>
                  <a:pt x="870" y="270"/>
                </a:cubicBezTo>
                <a:cubicBezTo>
                  <a:pt x="870" y="270"/>
                  <a:pt x="869" y="270"/>
                  <a:pt x="869" y="271"/>
                </a:cubicBezTo>
                <a:cubicBezTo>
                  <a:pt x="869" y="270"/>
                  <a:pt x="868" y="271"/>
                  <a:pt x="868" y="271"/>
                </a:cubicBezTo>
                <a:cubicBezTo>
                  <a:pt x="868" y="271"/>
                  <a:pt x="868" y="271"/>
                  <a:pt x="867" y="271"/>
                </a:cubicBezTo>
                <a:cubicBezTo>
                  <a:pt x="868" y="271"/>
                  <a:pt x="867" y="271"/>
                  <a:pt x="868" y="272"/>
                </a:cubicBezTo>
                <a:cubicBezTo>
                  <a:pt x="867" y="272"/>
                  <a:pt x="867" y="272"/>
                  <a:pt x="867" y="272"/>
                </a:cubicBezTo>
                <a:cubicBezTo>
                  <a:pt x="867" y="272"/>
                  <a:pt x="867" y="272"/>
                  <a:pt x="867" y="272"/>
                </a:cubicBezTo>
                <a:cubicBezTo>
                  <a:pt x="867" y="272"/>
                  <a:pt x="867" y="272"/>
                  <a:pt x="867" y="272"/>
                </a:cubicBezTo>
                <a:cubicBezTo>
                  <a:pt x="866" y="272"/>
                  <a:pt x="866" y="272"/>
                  <a:pt x="866" y="272"/>
                </a:cubicBezTo>
                <a:cubicBezTo>
                  <a:pt x="866" y="273"/>
                  <a:pt x="866" y="273"/>
                  <a:pt x="866" y="273"/>
                </a:cubicBezTo>
                <a:cubicBezTo>
                  <a:pt x="866" y="273"/>
                  <a:pt x="866" y="273"/>
                  <a:pt x="867" y="273"/>
                </a:cubicBezTo>
                <a:cubicBezTo>
                  <a:pt x="867" y="273"/>
                  <a:pt x="866" y="273"/>
                  <a:pt x="866" y="274"/>
                </a:cubicBezTo>
                <a:cubicBezTo>
                  <a:pt x="866" y="273"/>
                  <a:pt x="867" y="273"/>
                  <a:pt x="867" y="273"/>
                </a:cubicBezTo>
                <a:cubicBezTo>
                  <a:pt x="867" y="273"/>
                  <a:pt x="867" y="273"/>
                  <a:pt x="867" y="272"/>
                </a:cubicBezTo>
                <a:cubicBezTo>
                  <a:pt x="867" y="272"/>
                  <a:pt x="867" y="273"/>
                  <a:pt x="868" y="272"/>
                </a:cubicBezTo>
                <a:cubicBezTo>
                  <a:pt x="868" y="273"/>
                  <a:pt x="868" y="273"/>
                  <a:pt x="868" y="273"/>
                </a:cubicBezTo>
                <a:cubicBezTo>
                  <a:pt x="867" y="273"/>
                  <a:pt x="866" y="274"/>
                  <a:pt x="867" y="274"/>
                </a:cubicBezTo>
                <a:cubicBezTo>
                  <a:pt x="867" y="274"/>
                  <a:pt x="866" y="274"/>
                  <a:pt x="867" y="275"/>
                </a:cubicBezTo>
                <a:cubicBezTo>
                  <a:pt x="866" y="275"/>
                  <a:pt x="866" y="274"/>
                  <a:pt x="866" y="274"/>
                </a:cubicBezTo>
                <a:cubicBezTo>
                  <a:pt x="866" y="274"/>
                  <a:pt x="865" y="274"/>
                  <a:pt x="865" y="275"/>
                </a:cubicBezTo>
                <a:cubicBezTo>
                  <a:pt x="866" y="275"/>
                  <a:pt x="866" y="274"/>
                  <a:pt x="866" y="275"/>
                </a:cubicBezTo>
                <a:cubicBezTo>
                  <a:pt x="866" y="275"/>
                  <a:pt x="865" y="275"/>
                  <a:pt x="866" y="275"/>
                </a:cubicBezTo>
                <a:cubicBezTo>
                  <a:pt x="866" y="276"/>
                  <a:pt x="866" y="275"/>
                  <a:pt x="866" y="276"/>
                </a:cubicBezTo>
                <a:cubicBezTo>
                  <a:pt x="866" y="276"/>
                  <a:pt x="867" y="276"/>
                  <a:pt x="867" y="276"/>
                </a:cubicBezTo>
                <a:cubicBezTo>
                  <a:pt x="866" y="276"/>
                  <a:pt x="867" y="277"/>
                  <a:pt x="867" y="277"/>
                </a:cubicBezTo>
                <a:cubicBezTo>
                  <a:pt x="866" y="277"/>
                  <a:pt x="866" y="276"/>
                  <a:pt x="866" y="276"/>
                </a:cubicBezTo>
                <a:cubicBezTo>
                  <a:pt x="866" y="277"/>
                  <a:pt x="866" y="277"/>
                  <a:pt x="865" y="277"/>
                </a:cubicBezTo>
                <a:cubicBezTo>
                  <a:pt x="865" y="277"/>
                  <a:pt x="866" y="277"/>
                  <a:pt x="865" y="277"/>
                </a:cubicBezTo>
                <a:cubicBezTo>
                  <a:pt x="865" y="277"/>
                  <a:pt x="865" y="277"/>
                  <a:pt x="864" y="277"/>
                </a:cubicBezTo>
                <a:cubicBezTo>
                  <a:pt x="865" y="277"/>
                  <a:pt x="864" y="277"/>
                  <a:pt x="864" y="277"/>
                </a:cubicBezTo>
                <a:cubicBezTo>
                  <a:pt x="864" y="278"/>
                  <a:pt x="864" y="278"/>
                  <a:pt x="864" y="278"/>
                </a:cubicBezTo>
                <a:cubicBezTo>
                  <a:pt x="864" y="278"/>
                  <a:pt x="863" y="278"/>
                  <a:pt x="863" y="278"/>
                </a:cubicBezTo>
                <a:cubicBezTo>
                  <a:pt x="863" y="279"/>
                  <a:pt x="862" y="279"/>
                  <a:pt x="863" y="279"/>
                </a:cubicBezTo>
                <a:cubicBezTo>
                  <a:pt x="863" y="279"/>
                  <a:pt x="862" y="279"/>
                  <a:pt x="862" y="279"/>
                </a:cubicBezTo>
                <a:cubicBezTo>
                  <a:pt x="863" y="280"/>
                  <a:pt x="864" y="278"/>
                  <a:pt x="865" y="279"/>
                </a:cubicBezTo>
                <a:cubicBezTo>
                  <a:pt x="864" y="279"/>
                  <a:pt x="864" y="279"/>
                  <a:pt x="863" y="280"/>
                </a:cubicBezTo>
                <a:cubicBezTo>
                  <a:pt x="864" y="280"/>
                  <a:pt x="864" y="281"/>
                  <a:pt x="865" y="281"/>
                </a:cubicBezTo>
                <a:cubicBezTo>
                  <a:pt x="864" y="281"/>
                  <a:pt x="865" y="282"/>
                  <a:pt x="864" y="283"/>
                </a:cubicBezTo>
                <a:cubicBezTo>
                  <a:pt x="864" y="282"/>
                  <a:pt x="864" y="282"/>
                  <a:pt x="864" y="282"/>
                </a:cubicBezTo>
                <a:cubicBezTo>
                  <a:pt x="863" y="282"/>
                  <a:pt x="862" y="282"/>
                  <a:pt x="862" y="283"/>
                </a:cubicBezTo>
                <a:cubicBezTo>
                  <a:pt x="861" y="283"/>
                  <a:pt x="862" y="284"/>
                  <a:pt x="860" y="284"/>
                </a:cubicBezTo>
                <a:cubicBezTo>
                  <a:pt x="860" y="285"/>
                  <a:pt x="860" y="285"/>
                  <a:pt x="860" y="285"/>
                </a:cubicBezTo>
                <a:cubicBezTo>
                  <a:pt x="859" y="285"/>
                  <a:pt x="859" y="285"/>
                  <a:pt x="859" y="285"/>
                </a:cubicBezTo>
                <a:cubicBezTo>
                  <a:pt x="859" y="286"/>
                  <a:pt x="858" y="286"/>
                  <a:pt x="857" y="287"/>
                </a:cubicBezTo>
                <a:cubicBezTo>
                  <a:pt x="858" y="287"/>
                  <a:pt x="858" y="287"/>
                  <a:pt x="858" y="287"/>
                </a:cubicBezTo>
                <a:cubicBezTo>
                  <a:pt x="858" y="287"/>
                  <a:pt x="858" y="287"/>
                  <a:pt x="858" y="287"/>
                </a:cubicBezTo>
                <a:cubicBezTo>
                  <a:pt x="858" y="287"/>
                  <a:pt x="857" y="287"/>
                  <a:pt x="857" y="287"/>
                </a:cubicBezTo>
                <a:cubicBezTo>
                  <a:pt x="857" y="287"/>
                  <a:pt x="856" y="288"/>
                  <a:pt x="856" y="288"/>
                </a:cubicBezTo>
                <a:cubicBezTo>
                  <a:pt x="856" y="288"/>
                  <a:pt x="856" y="287"/>
                  <a:pt x="856" y="287"/>
                </a:cubicBezTo>
                <a:cubicBezTo>
                  <a:pt x="856" y="287"/>
                  <a:pt x="856" y="288"/>
                  <a:pt x="855" y="288"/>
                </a:cubicBezTo>
                <a:cubicBezTo>
                  <a:pt x="856" y="288"/>
                  <a:pt x="856" y="288"/>
                  <a:pt x="856" y="289"/>
                </a:cubicBezTo>
                <a:cubicBezTo>
                  <a:pt x="856" y="288"/>
                  <a:pt x="854" y="288"/>
                  <a:pt x="854" y="289"/>
                </a:cubicBezTo>
                <a:cubicBezTo>
                  <a:pt x="855" y="289"/>
                  <a:pt x="855" y="289"/>
                  <a:pt x="855" y="289"/>
                </a:cubicBezTo>
                <a:cubicBezTo>
                  <a:pt x="855" y="290"/>
                  <a:pt x="855" y="290"/>
                  <a:pt x="855" y="291"/>
                </a:cubicBezTo>
                <a:cubicBezTo>
                  <a:pt x="854" y="291"/>
                  <a:pt x="854" y="292"/>
                  <a:pt x="853" y="292"/>
                </a:cubicBezTo>
                <a:cubicBezTo>
                  <a:pt x="853" y="292"/>
                  <a:pt x="853" y="292"/>
                  <a:pt x="853" y="292"/>
                </a:cubicBezTo>
                <a:cubicBezTo>
                  <a:pt x="853" y="292"/>
                  <a:pt x="853" y="292"/>
                  <a:pt x="853" y="293"/>
                </a:cubicBezTo>
                <a:cubicBezTo>
                  <a:pt x="853" y="293"/>
                  <a:pt x="853" y="294"/>
                  <a:pt x="852" y="294"/>
                </a:cubicBezTo>
                <a:cubicBezTo>
                  <a:pt x="852" y="293"/>
                  <a:pt x="853" y="293"/>
                  <a:pt x="852" y="293"/>
                </a:cubicBezTo>
                <a:cubicBezTo>
                  <a:pt x="852" y="293"/>
                  <a:pt x="851" y="295"/>
                  <a:pt x="851" y="294"/>
                </a:cubicBezTo>
                <a:cubicBezTo>
                  <a:pt x="851" y="294"/>
                  <a:pt x="851" y="295"/>
                  <a:pt x="850" y="296"/>
                </a:cubicBezTo>
                <a:cubicBezTo>
                  <a:pt x="849" y="296"/>
                  <a:pt x="849" y="296"/>
                  <a:pt x="849" y="296"/>
                </a:cubicBezTo>
                <a:cubicBezTo>
                  <a:pt x="848" y="296"/>
                  <a:pt x="849" y="295"/>
                  <a:pt x="848" y="295"/>
                </a:cubicBezTo>
                <a:cubicBezTo>
                  <a:pt x="848" y="295"/>
                  <a:pt x="848" y="295"/>
                  <a:pt x="848" y="296"/>
                </a:cubicBezTo>
                <a:cubicBezTo>
                  <a:pt x="848" y="296"/>
                  <a:pt x="848" y="296"/>
                  <a:pt x="849" y="296"/>
                </a:cubicBezTo>
                <a:cubicBezTo>
                  <a:pt x="848" y="296"/>
                  <a:pt x="848" y="296"/>
                  <a:pt x="848" y="296"/>
                </a:cubicBezTo>
                <a:cubicBezTo>
                  <a:pt x="847" y="296"/>
                  <a:pt x="848" y="296"/>
                  <a:pt x="848" y="297"/>
                </a:cubicBezTo>
                <a:cubicBezTo>
                  <a:pt x="848" y="296"/>
                  <a:pt x="847" y="296"/>
                  <a:pt x="847" y="296"/>
                </a:cubicBezTo>
                <a:cubicBezTo>
                  <a:pt x="847" y="297"/>
                  <a:pt x="847" y="297"/>
                  <a:pt x="848" y="297"/>
                </a:cubicBezTo>
                <a:cubicBezTo>
                  <a:pt x="847" y="297"/>
                  <a:pt x="848" y="297"/>
                  <a:pt x="847" y="297"/>
                </a:cubicBezTo>
                <a:cubicBezTo>
                  <a:pt x="847" y="297"/>
                  <a:pt x="847" y="297"/>
                  <a:pt x="847" y="297"/>
                </a:cubicBezTo>
                <a:cubicBezTo>
                  <a:pt x="846" y="297"/>
                  <a:pt x="847" y="298"/>
                  <a:pt x="847" y="298"/>
                </a:cubicBezTo>
                <a:cubicBezTo>
                  <a:pt x="847" y="298"/>
                  <a:pt x="848" y="297"/>
                  <a:pt x="848" y="298"/>
                </a:cubicBezTo>
                <a:cubicBezTo>
                  <a:pt x="848" y="298"/>
                  <a:pt x="847" y="299"/>
                  <a:pt x="847" y="299"/>
                </a:cubicBezTo>
                <a:cubicBezTo>
                  <a:pt x="847" y="299"/>
                  <a:pt x="847" y="299"/>
                  <a:pt x="847" y="300"/>
                </a:cubicBezTo>
                <a:cubicBezTo>
                  <a:pt x="847" y="300"/>
                  <a:pt x="847" y="299"/>
                  <a:pt x="846" y="299"/>
                </a:cubicBezTo>
                <a:cubicBezTo>
                  <a:pt x="846" y="300"/>
                  <a:pt x="845" y="299"/>
                  <a:pt x="845" y="300"/>
                </a:cubicBezTo>
                <a:cubicBezTo>
                  <a:pt x="846" y="300"/>
                  <a:pt x="846" y="299"/>
                  <a:pt x="847" y="300"/>
                </a:cubicBezTo>
                <a:cubicBezTo>
                  <a:pt x="846" y="300"/>
                  <a:pt x="846" y="300"/>
                  <a:pt x="846" y="300"/>
                </a:cubicBezTo>
                <a:cubicBezTo>
                  <a:pt x="846" y="301"/>
                  <a:pt x="846" y="301"/>
                  <a:pt x="846" y="301"/>
                </a:cubicBezTo>
                <a:cubicBezTo>
                  <a:pt x="845" y="301"/>
                  <a:pt x="845" y="302"/>
                  <a:pt x="845" y="302"/>
                </a:cubicBezTo>
                <a:cubicBezTo>
                  <a:pt x="845" y="301"/>
                  <a:pt x="845" y="302"/>
                  <a:pt x="845" y="302"/>
                </a:cubicBezTo>
                <a:cubicBezTo>
                  <a:pt x="845" y="301"/>
                  <a:pt x="845" y="301"/>
                  <a:pt x="844" y="301"/>
                </a:cubicBezTo>
                <a:cubicBezTo>
                  <a:pt x="845" y="302"/>
                  <a:pt x="845" y="303"/>
                  <a:pt x="844" y="303"/>
                </a:cubicBezTo>
                <a:cubicBezTo>
                  <a:pt x="844" y="303"/>
                  <a:pt x="844" y="303"/>
                  <a:pt x="843" y="303"/>
                </a:cubicBezTo>
                <a:cubicBezTo>
                  <a:pt x="843" y="303"/>
                  <a:pt x="843" y="303"/>
                  <a:pt x="843" y="304"/>
                </a:cubicBezTo>
                <a:cubicBezTo>
                  <a:pt x="843" y="304"/>
                  <a:pt x="843" y="303"/>
                  <a:pt x="842" y="303"/>
                </a:cubicBezTo>
                <a:cubicBezTo>
                  <a:pt x="842" y="304"/>
                  <a:pt x="842" y="304"/>
                  <a:pt x="842" y="304"/>
                </a:cubicBezTo>
                <a:cubicBezTo>
                  <a:pt x="842" y="304"/>
                  <a:pt x="842" y="304"/>
                  <a:pt x="842" y="304"/>
                </a:cubicBezTo>
                <a:cubicBezTo>
                  <a:pt x="842" y="303"/>
                  <a:pt x="843" y="303"/>
                  <a:pt x="843" y="302"/>
                </a:cubicBezTo>
                <a:cubicBezTo>
                  <a:pt x="843" y="302"/>
                  <a:pt x="843" y="302"/>
                  <a:pt x="842" y="302"/>
                </a:cubicBezTo>
                <a:cubicBezTo>
                  <a:pt x="842" y="302"/>
                  <a:pt x="840" y="303"/>
                  <a:pt x="841" y="305"/>
                </a:cubicBezTo>
                <a:cubicBezTo>
                  <a:pt x="841" y="305"/>
                  <a:pt x="841" y="304"/>
                  <a:pt x="840" y="305"/>
                </a:cubicBezTo>
                <a:cubicBezTo>
                  <a:pt x="841" y="305"/>
                  <a:pt x="840" y="305"/>
                  <a:pt x="840" y="305"/>
                </a:cubicBezTo>
                <a:cubicBezTo>
                  <a:pt x="841" y="306"/>
                  <a:pt x="840" y="306"/>
                  <a:pt x="841" y="306"/>
                </a:cubicBezTo>
                <a:cubicBezTo>
                  <a:pt x="841" y="306"/>
                  <a:pt x="841" y="306"/>
                  <a:pt x="841" y="305"/>
                </a:cubicBezTo>
                <a:cubicBezTo>
                  <a:pt x="841" y="305"/>
                  <a:pt x="841" y="305"/>
                  <a:pt x="841" y="305"/>
                </a:cubicBezTo>
                <a:cubicBezTo>
                  <a:pt x="841" y="305"/>
                  <a:pt x="841" y="305"/>
                  <a:pt x="841" y="305"/>
                </a:cubicBezTo>
                <a:cubicBezTo>
                  <a:pt x="841" y="305"/>
                  <a:pt x="842" y="305"/>
                  <a:pt x="842" y="306"/>
                </a:cubicBezTo>
                <a:cubicBezTo>
                  <a:pt x="842" y="306"/>
                  <a:pt x="842" y="305"/>
                  <a:pt x="841" y="306"/>
                </a:cubicBezTo>
                <a:cubicBezTo>
                  <a:pt x="842" y="306"/>
                  <a:pt x="840" y="306"/>
                  <a:pt x="841" y="307"/>
                </a:cubicBezTo>
                <a:cubicBezTo>
                  <a:pt x="841" y="307"/>
                  <a:pt x="841" y="307"/>
                  <a:pt x="841" y="307"/>
                </a:cubicBezTo>
                <a:cubicBezTo>
                  <a:pt x="841" y="307"/>
                  <a:pt x="840" y="307"/>
                  <a:pt x="840" y="307"/>
                </a:cubicBezTo>
                <a:cubicBezTo>
                  <a:pt x="841" y="308"/>
                  <a:pt x="841" y="307"/>
                  <a:pt x="841" y="308"/>
                </a:cubicBezTo>
                <a:cubicBezTo>
                  <a:pt x="841" y="308"/>
                  <a:pt x="840" y="308"/>
                  <a:pt x="840" y="308"/>
                </a:cubicBezTo>
                <a:cubicBezTo>
                  <a:pt x="841" y="308"/>
                  <a:pt x="840" y="309"/>
                  <a:pt x="840" y="309"/>
                </a:cubicBezTo>
                <a:cubicBezTo>
                  <a:pt x="840" y="308"/>
                  <a:pt x="841" y="308"/>
                  <a:pt x="841" y="308"/>
                </a:cubicBezTo>
                <a:cubicBezTo>
                  <a:pt x="841" y="308"/>
                  <a:pt x="841" y="309"/>
                  <a:pt x="841" y="309"/>
                </a:cubicBezTo>
                <a:cubicBezTo>
                  <a:pt x="841" y="309"/>
                  <a:pt x="841" y="309"/>
                  <a:pt x="840" y="309"/>
                </a:cubicBezTo>
                <a:cubicBezTo>
                  <a:pt x="840" y="309"/>
                  <a:pt x="840" y="309"/>
                  <a:pt x="840" y="309"/>
                </a:cubicBezTo>
                <a:cubicBezTo>
                  <a:pt x="841" y="309"/>
                  <a:pt x="841" y="310"/>
                  <a:pt x="841" y="310"/>
                </a:cubicBezTo>
                <a:cubicBezTo>
                  <a:pt x="841" y="309"/>
                  <a:pt x="842" y="309"/>
                  <a:pt x="841" y="309"/>
                </a:cubicBezTo>
                <a:cubicBezTo>
                  <a:pt x="842" y="309"/>
                  <a:pt x="842" y="309"/>
                  <a:pt x="842" y="309"/>
                </a:cubicBezTo>
                <a:cubicBezTo>
                  <a:pt x="842" y="308"/>
                  <a:pt x="842" y="307"/>
                  <a:pt x="843" y="307"/>
                </a:cubicBezTo>
                <a:cubicBezTo>
                  <a:pt x="843" y="307"/>
                  <a:pt x="843" y="308"/>
                  <a:pt x="843" y="308"/>
                </a:cubicBezTo>
                <a:cubicBezTo>
                  <a:pt x="843" y="307"/>
                  <a:pt x="843" y="307"/>
                  <a:pt x="843" y="307"/>
                </a:cubicBezTo>
                <a:cubicBezTo>
                  <a:pt x="843" y="307"/>
                  <a:pt x="843" y="307"/>
                  <a:pt x="844" y="307"/>
                </a:cubicBezTo>
                <a:cubicBezTo>
                  <a:pt x="843" y="307"/>
                  <a:pt x="844" y="307"/>
                  <a:pt x="843" y="306"/>
                </a:cubicBezTo>
                <a:cubicBezTo>
                  <a:pt x="844" y="306"/>
                  <a:pt x="843" y="307"/>
                  <a:pt x="844" y="307"/>
                </a:cubicBezTo>
                <a:cubicBezTo>
                  <a:pt x="844" y="306"/>
                  <a:pt x="844" y="306"/>
                  <a:pt x="843" y="306"/>
                </a:cubicBezTo>
                <a:cubicBezTo>
                  <a:pt x="844" y="306"/>
                  <a:pt x="844" y="306"/>
                  <a:pt x="844" y="305"/>
                </a:cubicBezTo>
                <a:cubicBezTo>
                  <a:pt x="844" y="305"/>
                  <a:pt x="844" y="305"/>
                  <a:pt x="844" y="305"/>
                </a:cubicBezTo>
                <a:cubicBezTo>
                  <a:pt x="844" y="305"/>
                  <a:pt x="845" y="306"/>
                  <a:pt x="845" y="305"/>
                </a:cubicBezTo>
                <a:cubicBezTo>
                  <a:pt x="845" y="305"/>
                  <a:pt x="844" y="305"/>
                  <a:pt x="844" y="305"/>
                </a:cubicBezTo>
                <a:cubicBezTo>
                  <a:pt x="844" y="304"/>
                  <a:pt x="844" y="304"/>
                  <a:pt x="845" y="304"/>
                </a:cubicBezTo>
                <a:cubicBezTo>
                  <a:pt x="845" y="304"/>
                  <a:pt x="845" y="304"/>
                  <a:pt x="845" y="305"/>
                </a:cubicBezTo>
                <a:cubicBezTo>
                  <a:pt x="845" y="304"/>
                  <a:pt x="845" y="303"/>
                  <a:pt x="846" y="304"/>
                </a:cubicBezTo>
                <a:cubicBezTo>
                  <a:pt x="846" y="303"/>
                  <a:pt x="847" y="303"/>
                  <a:pt x="847" y="303"/>
                </a:cubicBezTo>
                <a:cubicBezTo>
                  <a:pt x="847" y="303"/>
                  <a:pt x="846" y="303"/>
                  <a:pt x="846" y="303"/>
                </a:cubicBezTo>
                <a:cubicBezTo>
                  <a:pt x="846" y="304"/>
                  <a:pt x="846" y="304"/>
                  <a:pt x="846" y="304"/>
                </a:cubicBezTo>
                <a:cubicBezTo>
                  <a:pt x="845" y="303"/>
                  <a:pt x="845" y="303"/>
                  <a:pt x="845" y="303"/>
                </a:cubicBezTo>
                <a:cubicBezTo>
                  <a:pt x="846" y="303"/>
                  <a:pt x="846" y="303"/>
                  <a:pt x="847" y="302"/>
                </a:cubicBezTo>
                <a:cubicBezTo>
                  <a:pt x="847" y="303"/>
                  <a:pt x="847" y="303"/>
                  <a:pt x="847" y="303"/>
                </a:cubicBezTo>
                <a:cubicBezTo>
                  <a:pt x="847" y="302"/>
                  <a:pt x="848" y="302"/>
                  <a:pt x="848" y="302"/>
                </a:cubicBezTo>
                <a:cubicBezTo>
                  <a:pt x="848" y="301"/>
                  <a:pt x="848" y="301"/>
                  <a:pt x="847" y="301"/>
                </a:cubicBezTo>
                <a:cubicBezTo>
                  <a:pt x="848" y="301"/>
                  <a:pt x="848" y="301"/>
                  <a:pt x="847" y="301"/>
                </a:cubicBezTo>
                <a:cubicBezTo>
                  <a:pt x="848" y="301"/>
                  <a:pt x="848" y="300"/>
                  <a:pt x="849" y="301"/>
                </a:cubicBezTo>
                <a:cubicBezTo>
                  <a:pt x="849" y="301"/>
                  <a:pt x="848" y="300"/>
                  <a:pt x="848" y="300"/>
                </a:cubicBezTo>
                <a:cubicBezTo>
                  <a:pt x="849" y="300"/>
                  <a:pt x="848" y="299"/>
                  <a:pt x="849" y="300"/>
                </a:cubicBezTo>
                <a:cubicBezTo>
                  <a:pt x="849" y="299"/>
                  <a:pt x="849" y="299"/>
                  <a:pt x="850" y="299"/>
                </a:cubicBezTo>
                <a:cubicBezTo>
                  <a:pt x="850" y="299"/>
                  <a:pt x="849" y="299"/>
                  <a:pt x="850" y="300"/>
                </a:cubicBezTo>
                <a:cubicBezTo>
                  <a:pt x="850" y="300"/>
                  <a:pt x="850" y="299"/>
                  <a:pt x="850" y="299"/>
                </a:cubicBezTo>
                <a:cubicBezTo>
                  <a:pt x="850" y="299"/>
                  <a:pt x="850" y="299"/>
                  <a:pt x="850" y="299"/>
                </a:cubicBezTo>
                <a:cubicBezTo>
                  <a:pt x="851" y="299"/>
                  <a:pt x="851" y="300"/>
                  <a:pt x="851" y="300"/>
                </a:cubicBezTo>
                <a:cubicBezTo>
                  <a:pt x="850" y="300"/>
                  <a:pt x="850" y="300"/>
                  <a:pt x="850" y="300"/>
                </a:cubicBezTo>
                <a:cubicBezTo>
                  <a:pt x="850" y="300"/>
                  <a:pt x="850" y="300"/>
                  <a:pt x="850" y="300"/>
                </a:cubicBezTo>
                <a:cubicBezTo>
                  <a:pt x="851" y="300"/>
                  <a:pt x="851" y="300"/>
                  <a:pt x="851" y="299"/>
                </a:cubicBezTo>
                <a:cubicBezTo>
                  <a:pt x="851" y="299"/>
                  <a:pt x="852" y="298"/>
                  <a:pt x="852" y="298"/>
                </a:cubicBezTo>
                <a:cubicBezTo>
                  <a:pt x="851" y="298"/>
                  <a:pt x="851" y="297"/>
                  <a:pt x="851" y="297"/>
                </a:cubicBezTo>
                <a:cubicBezTo>
                  <a:pt x="852" y="298"/>
                  <a:pt x="851" y="297"/>
                  <a:pt x="851" y="297"/>
                </a:cubicBezTo>
                <a:cubicBezTo>
                  <a:pt x="852" y="297"/>
                  <a:pt x="851" y="298"/>
                  <a:pt x="852" y="298"/>
                </a:cubicBezTo>
                <a:cubicBezTo>
                  <a:pt x="852" y="297"/>
                  <a:pt x="853" y="297"/>
                  <a:pt x="853" y="296"/>
                </a:cubicBezTo>
                <a:cubicBezTo>
                  <a:pt x="854" y="296"/>
                  <a:pt x="854" y="295"/>
                  <a:pt x="855" y="295"/>
                </a:cubicBezTo>
                <a:cubicBezTo>
                  <a:pt x="855" y="295"/>
                  <a:pt x="855" y="295"/>
                  <a:pt x="855" y="295"/>
                </a:cubicBezTo>
                <a:cubicBezTo>
                  <a:pt x="855" y="295"/>
                  <a:pt x="856" y="296"/>
                  <a:pt x="856" y="295"/>
                </a:cubicBezTo>
                <a:cubicBezTo>
                  <a:pt x="856" y="295"/>
                  <a:pt x="855" y="295"/>
                  <a:pt x="855" y="295"/>
                </a:cubicBezTo>
                <a:cubicBezTo>
                  <a:pt x="855" y="294"/>
                  <a:pt x="856" y="294"/>
                  <a:pt x="856" y="293"/>
                </a:cubicBezTo>
                <a:cubicBezTo>
                  <a:pt x="855" y="293"/>
                  <a:pt x="855" y="294"/>
                  <a:pt x="855" y="293"/>
                </a:cubicBezTo>
                <a:cubicBezTo>
                  <a:pt x="855" y="293"/>
                  <a:pt x="855" y="293"/>
                  <a:pt x="855" y="293"/>
                </a:cubicBezTo>
                <a:cubicBezTo>
                  <a:pt x="855" y="293"/>
                  <a:pt x="856" y="293"/>
                  <a:pt x="856" y="293"/>
                </a:cubicBezTo>
                <a:cubicBezTo>
                  <a:pt x="855" y="293"/>
                  <a:pt x="855" y="293"/>
                  <a:pt x="855" y="293"/>
                </a:cubicBezTo>
                <a:cubicBezTo>
                  <a:pt x="856" y="293"/>
                  <a:pt x="855" y="293"/>
                  <a:pt x="856" y="293"/>
                </a:cubicBezTo>
                <a:cubicBezTo>
                  <a:pt x="856" y="293"/>
                  <a:pt x="857" y="293"/>
                  <a:pt x="857" y="292"/>
                </a:cubicBezTo>
                <a:cubicBezTo>
                  <a:pt x="857" y="293"/>
                  <a:pt x="858" y="293"/>
                  <a:pt x="858" y="293"/>
                </a:cubicBezTo>
                <a:cubicBezTo>
                  <a:pt x="858" y="293"/>
                  <a:pt x="857" y="293"/>
                  <a:pt x="858" y="293"/>
                </a:cubicBezTo>
                <a:cubicBezTo>
                  <a:pt x="858" y="293"/>
                  <a:pt x="859" y="293"/>
                  <a:pt x="858" y="292"/>
                </a:cubicBezTo>
                <a:cubicBezTo>
                  <a:pt x="858" y="292"/>
                  <a:pt x="858" y="292"/>
                  <a:pt x="858" y="292"/>
                </a:cubicBezTo>
                <a:cubicBezTo>
                  <a:pt x="857" y="292"/>
                  <a:pt x="858" y="293"/>
                  <a:pt x="857" y="293"/>
                </a:cubicBezTo>
                <a:cubicBezTo>
                  <a:pt x="857" y="292"/>
                  <a:pt x="857" y="292"/>
                  <a:pt x="857" y="292"/>
                </a:cubicBezTo>
                <a:cubicBezTo>
                  <a:pt x="858" y="291"/>
                  <a:pt x="859" y="291"/>
                  <a:pt x="858" y="290"/>
                </a:cubicBezTo>
                <a:cubicBezTo>
                  <a:pt x="859" y="290"/>
                  <a:pt x="859" y="290"/>
                  <a:pt x="859" y="290"/>
                </a:cubicBezTo>
                <a:cubicBezTo>
                  <a:pt x="859" y="290"/>
                  <a:pt x="859" y="290"/>
                  <a:pt x="859" y="290"/>
                </a:cubicBezTo>
                <a:cubicBezTo>
                  <a:pt x="859" y="290"/>
                  <a:pt x="859" y="290"/>
                  <a:pt x="859" y="289"/>
                </a:cubicBezTo>
                <a:cubicBezTo>
                  <a:pt x="860" y="289"/>
                  <a:pt x="861" y="289"/>
                  <a:pt x="860" y="288"/>
                </a:cubicBezTo>
                <a:cubicBezTo>
                  <a:pt x="861" y="288"/>
                  <a:pt x="861" y="288"/>
                  <a:pt x="861" y="288"/>
                </a:cubicBezTo>
                <a:cubicBezTo>
                  <a:pt x="861" y="288"/>
                  <a:pt x="861" y="288"/>
                  <a:pt x="861" y="288"/>
                </a:cubicBezTo>
                <a:cubicBezTo>
                  <a:pt x="861" y="288"/>
                  <a:pt x="861" y="288"/>
                  <a:pt x="862" y="288"/>
                </a:cubicBezTo>
                <a:cubicBezTo>
                  <a:pt x="862" y="287"/>
                  <a:pt x="862" y="287"/>
                  <a:pt x="862" y="287"/>
                </a:cubicBezTo>
                <a:cubicBezTo>
                  <a:pt x="862" y="287"/>
                  <a:pt x="862" y="287"/>
                  <a:pt x="862" y="287"/>
                </a:cubicBezTo>
                <a:cubicBezTo>
                  <a:pt x="862" y="287"/>
                  <a:pt x="863" y="287"/>
                  <a:pt x="863" y="287"/>
                </a:cubicBezTo>
                <a:cubicBezTo>
                  <a:pt x="863" y="287"/>
                  <a:pt x="863" y="287"/>
                  <a:pt x="863" y="287"/>
                </a:cubicBezTo>
                <a:cubicBezTo>
                  <a:pt x="863" y="287"/>
                  <a:pt x="863" y="287"/>
                  <a:pt x="862" y="287"/>
                </a:cubicBezTo>
                <a:cubicBezTo>
                  <a:pt x="862" y="287"/>
                  <a:pt x="863" y="286"/>
                  <a:pt x="862" y="286"/>
                </a:cubicBezTo>
                <a:cubicBezTo>
                  <a:pt x="863" y="287"/>
                  <a:pt x="863" y="286"/>
                  <a:pt x="864" y="286"/>
                </a:cubicBezTo>
                <a:cubicBezTo>
                  <a:pt x="864" y="285"/>
                  <a:pt x="864" y="285"/>
                  <a:pt x="865" y="284"/>
                </a:cubicBezTo>
                <a:cubicBezTo>
                  <a:pt x="865" y="284"/>
                  <a:pt x="865" y="284"/>
                  <a:pt x="866" y="284"/>
                </a:cubicBezTo>
                <a:cubicBezTo>
                  <a:pt x="866" y="284"/>
                  <a:pt x="866" y="283"/>
                  <a:pt x="867" y="283"/>
                </a:cubicBezTo>
                <a:cubicBezTo>
                  <a:pt x="866" y="282"/>
                  <a:pt x="868" y="282"/>
                  <a:pt x="868" y="282"/>
                </a:cubicBezTo>
                <a:cubicBezTo>
                  <a:pt x="868" y="282"/>
                  <a:pt x="868" y="283"/>
                  <a:pt x="868" y="283"/>
                </a:cubicBezTo>
                <a:cubicBezTo>
                  <a:pt x="868" y="283"/>
                  <a:pt x="869" y="282"/>
                  <a:pt x="869" y="282"/>
                </a:cubicBezTo>
                <a:cubicBezTo>
                  <a:pt x="868" y="282"/>
                  <a:pt x="868" y="282"/>
                  <a:pt x="868" y="282"/>
                </a:cubicBezTo>
                <a:cubicBezTo>
                  <a:pt x="869" y="282"/>
                  <a:pt x="868" y="281"/>
                  <a:pt x="869" y="281"/>
                </a:cubicBezTo>
                <a:cubicBezTo>
                  <a:pt x="869" y="282"/>
                  <a:pt x="869" y="283"/>
                  <a:pt x="869" y="283"/>
                </a:cubicBezTo>
                <a:cubicBezTo>
                  <a:pt x="869" y="283"/>
                  <a:pt x="868" y="283"/>
                  <a:pt x="868" y="284"/>
                </a:cubicBezTo>
                <a:cubicBezTo>
                  <a:pt x="868" y="284"/>
                  <a:pt x="868" y="284"/>
                  <a:pt x="867" y="284"/>
                </a:cubicBezTo>
                <a:cubicBezTo>
                  <a:pt x="867" y="284"/>
                  <a:pt x="868" y="284"/>
                  <a:pt x="867" y="284"/>
                </a:cubicBezTo>
                <a:cubicBezTo>
                  <a:pt x="867" y="284"/>
                  <a:pt x="866" y="285"/>
                  <a:pt x="867" y="286"/>
                </a:cubicBezTo>
                <a:cubicBezTo>
                  <a:pt x="866" y="286"/>
                  <a:pt x="866" y="285"/>
                  <a:pt x="866" y="285"/>
                </a:cubicBezTo>
                <a:cubicBezTo>
                  <a:pt x="866" y="286"/>
                  <a:pt x="865" y="286"/>
                  <a:pt x="865" y="286"/>
                </a:cubicBezTo>
                <a:cubicBezTo>
                  <a:pt x="865" y="286"/>
                  <a:pt x="865" y="286"/>
                  <a:pt x="865" y="285"/>
                </a:cubicBezTo>
                <a:cubicBezTo>
                  <a:pt x="866" y="286"/>
                  <a:pt x="866" y="285"/>
                  <a:pt x="865" y="285"/>
                </a:cubicBezTo>
                <a:cubicBezTo>
                  <a:pt x="865" y="285"/>
                  <a:pt x="865" y="285"/>
                  <a:pt x="864" y="286"/>
                </a:cubicBezTo>
                <a:cubicBezTo>
                  <a:pt x="864" y="286"/>
                  <a:pt x="864" y="286"/>
                  <a:pt x="864" y="286"/>
                </a:cubicBezTo>
                <a:cubicBezTo>
                  <a:pt x="865" y="286"/>
                  <a:pt x="865" y="286"/>
                  <a:pt x="865" y="286"/>
                </a:cubicBezTo>
                <a:cubicBezTo>
                  <a:pt x="865" y="286"/>
                  <a:pt x="865" y="286"/>
                  <a:pt x="865" y="287"/>
                </a:cubicBezTo>
                <a:cubicBezTo>
                  <a:pt x="864" y="287"/>
                  <a:pt x="865" y="288"/>
                  <a:pt x="865" y="288"/>
                </a:cubicBezTo>
                <a:cubicBezTo>
                  <a:pt x="864" y="288"/>
                  <a:pt x="865" y="287"/>
                  <a:pt x="864" y="287"/>
                </a:cubicBezTo>
                <a:cubicBezTo>
                  <a:pt x="864" y="288"/>
                  <a:pt x="864" y="288"/>
                  <a:pt x="864" y="288"/>
                </a:cubicBezTo>
                <a:cubicBezTo>
                  <a:pt x="863" y="289"/>
                  <a:pt x="863" y="288"/>
                  <a:pt x="863" y="288"/>
                </a:cubicBezTo>
                <a:cubicBezTo>
                  <a:pt x="863" y="289"/>
                  <a:pt x="863" y="289"/>
                  <a:pt x="863" y="289"/>
                </a:cubicBezTo>
                <a:cubicBezTo>
                  <a:pt x="863" y="289"/>
                  <a:pt x="862" y="288"/>
                  <a:pt x="862" y="288"/>
                </a:cubicBezTo>
                <a:cubicBezTo>
                  <a:pt x="862" y="288"/>
                  <a:pt x="862" y="289"/>
                  <a:pt x="862" y="289"/>
                </a:cubicBezTo>
                <a:cubicBezTo>
                  <a:pt x="862" y="289"/>
                  <a:pt x="862" y="289"/>
                  <a:pt x="862" y="289"/>
                </a:cubicBezTo>
                <a:cubicBezTo>
                  <a:pt x="862" y="290"/>
                  <a:pt x="862" y="290"/>
                  <a:pt x="862" y="290"/>
                </a:cubicBezTo>
                <a:cubicBezTo>
                  <a:pt x="862" y="290"/>
                  <a:pt x="862" y="290"/>
                  <a:pt x="862" y="290"/>
                </a:cubicBezTo>
                <a:cubicBezTo>
                  <a:pt x="862" y="290"/>
                  <a:pt x="862" y="290"/>
                  <a:pt x="861" y="290"/>
                </a:cubicBezTo>
                <a:cubicBezTo>
                  <a:pt x="861" y="290"/>
                  <a:pt x="862" y="291"/>
                  <a:pt x="861" y="291"/>
                </a:cubicBezTo>
                <a:cubicBezTo>
                  <a:pt x="861" y="291"/>
                  <a:pt x="861" y="291"/>
                  <a:pt x="861" y="290"/>
                </a:cubicBezTo>
                <a:cubicBezTo>
                  <a:pt x="860" y="291"/>
                  <a:pt x="861" y="292"/>
                  <a:pt x="861" y="292"/>
                </a:cubicBezTo>
                <a:cubicBezTo>
                  <a:pt x="861" y="292"/>
                  <a:pt x="861" y="292"/>
                  <a:pt x="860" y="292"/>
                </a:cubicBezTo>
                <a:cubicBezTo>
                  <a:pt x="860" y="291"/>
                  <a:pt x="861" y="291"/>
                  <a:pt x="860" y="291"/>
                </a:cubicBezTo>
                <a:cubicBezTo>
                  <a:pt x="859" y="291"/>
                  <a:pt x="860" y="292"/>
                  <a:pt x="860" y="292"/>
                </a:cubicBezTo>
                <a:cubicBezTo>
                  <a:pt x="860" y="292"/>
                  <a:pt x="860" y="292"/>
                  <a:pt x="860" y="292"/>
                </a:cubicBezTo>
                <a:cubicBezTo>
                  <a:pt x="860" y="293"/>
                  <a:pt x="860" y="293"/>
                  <a:pt x="860" y="293"/>
                </a:cubicBezTo>
                <a:cubicBezTo>
                  <a:pt x="860" y="293"/>
                  <a:pt x="860" y="292"/>
                  <a:pt x="860" y="293"/>
                </a:cubicBezTo>
                <a:cubicBezTo>
                  <a:pt x="860" y="293"/>
                  <a:pt x="860" y="293"/>
                  <a:pt x="860" y="293"/>
                </a:cubicBezTo>
                <a:cubicBezTo>
                  <a:pt x="861" y="293"/>
                  <a:pt x="861" y="292"/>
                  <a:pt x="862" y="291"/>
                </a:cubicBezTo>
                <a:cubicBezTo>
                  <a:pt x="862" y="292"/>
                  <a:pt x="860" y="293"/>
                  <a:pt x="861" y="294"/>
                </a:cubicBezTo>
                <a:cubicBezTo>
                  <a:pt x="861" y="294"/>
                  <a:pt x="861" y="294"/>
                  <a:pt x="860" y="294"/>
                </a:cubicBezTo>
                <a:cubicBezTo>
                  <a:pt x="860" y="294"/>
                  <a:pt x="860" y="294"/>
                  <a:pt x="860" y="294"/>
                </a:cubicBezTo>
                <a:cubicBezTo>
                  <a:pt x="860" y="294"/>
                  <a:pt x="859" y="295"/>
                  <a:pt x="859" y="295"/>
                </a:cubicBezTo>
                <a:cubicBezTo>
                  <a:pt x="859" y="295"/>
                  <a:pt x="859" y="295"/>
                  <a:pt x="859" y="295"/>
                </a:cubicBezTo>
                <a:cubicBezTo>
                  <a:pt x="859" y="295"/>
                  <a:pt x="858" y="295"/>
                  <a:pt x="858" y="295"/>
                </a:cubicBezTo>
                <a:cubicBezTo>
                  <a:pt x="859" y="295"/>
                  <a:pt x="859" y="295"/>
                  <a:pt x="859" y="295"/>
                </a:cubicBezTo>
                <a:cubicBezTo>
                  <a:pt x="859" y="296"/>
                  <a:pt x="859" y="296"/>
                  <a:pt x="859" y="297"/>
                </a:cubicBezTo>
                <a:cubicBezTo>
                  <a:pt x="859" y="297"/>
                  <a:pt x="860" y="297"/>
                  <a:pt x="859" y="297"/>
                </a:cubicBezTo>
                <a:cubicBezTo>
                  <a:pt x="859" y="298"/>
                  <a:pt x="858" y="299"/>
                  <a:pt x="857" y="299"/>
                </a:cubicBezTo>
                <a:cubicBezTo>
                  <a:pt x="857" y="299"/>
                  <a:pt x="857" y="299"/>
                  <a:pt x="857" y="299"/>
                </a:cubicBezTo>
                <a:cubicBezTo>
                  <a:pt x="857" y="299"/>
                  <a:pt x="857" y="299"/>
                  <a:pt x="857" y="299"/>
                </a:cubicBezTo>
                <a:cubicBezTo>
                  <a:pt x="857" y="299"/>
                  <a:pt x="857" y="300"/>
                  <a:pt x="857" y="300"/>
                </a:cubicBezTo>
                <a:cubicBezTo>
                  <a:pt x="857" y="300"/>
                  <a:pt x="857" y="300"/>
                  <a:pt x="856" y="300"/>
                </a:cubicBezTo>
                <a:cubicBezTo>
                  <a:pt x="857" y="300"/>
                  <a:pt x="857" y="300"/>
                  <a:pt x="857" y="300"/>
                </a:cubicBezTo>
                <a:cubicBezTo>
                  <a:pt x="856" y="300"/>
                  <a:pt x="856" y="300"/>
                  <a:pt x="856" y="300"/>
                </a:cubicBezTo>
                <a:cubicBezTo>
                  <a:pt x="856" y="300"/>
                  <a:pt x="856" y="300"/>
                  <a:pt x="857" y="300"/>
                </a:cubicBezTo>
                <a:cubicBezTo>
                  <a:pt x="856" y="301"/>
                  <a:pt x="855" y="301"/>
                  <a:pt x="856" y="302"/>
                </a:cubicBezTo>
                <a:cubicBezTo>
                  <a:pt x="855" y="302"/>
                  <a:pt x="855" y="301"/>
                  <a:pt x="855" y="301"/>
                </a:cubicBezTo>
                <a:cubicBezTo>
                  <a:pt x="856" y="303"/>
                  <a:pt x="855" y="303"/>
                  <a:pt x="854" y="303"/>
                </a:cubicBezTo>
                <a:cubicBezTo>
                  <a:pt x="854" y="303"/>
                  <a:pt x="854" y="303"/>
                  <a:pt x="854" y="303"/>
                </a:cubicBezTo>
                <a:cubicBezTo>
                  <a:pt x="854" y="303"/>
                  <a:pt x="853" y="302"/>
                  <a:pt x="853" y="302"/>
                </a:cubicBezTo>
                <a:cubicBezTo>
                  <a:pt x="853" y="302"/>
                  <a:pt x="853" y="302"/>
                  <a:pt x="853" y="302"/>
                </a:cubicBezTo>
                <a:cubicBezTo>
                  <a:pt x="853" y="303"/>
                  <a:pt x="853" y="303"/>
                  <a:pt x="853" y="303"/>
                </a:cubicBezTo>
                <a:cubicBezTo>
                  <a:pt x="853" y="303"/>
                  <a:pt x="853" y="303"/>
                  <a:pt x="853" y="303"/>
                </a:cubicBezTo>
                <a:cubicBezTo>
                  <a:pt x="852" y="303"/>
                  <a:pt x="852" y="303"/>
                  <a:pt x="852" y="303"/>
                </a:cubicBezTo>
                <a:cubicBezTo>
                  <a:pt x="853" y="304"/>
                  <a:pt x="852" y="305"/>
                  <a:pt x="852" y="306"/>
                </a:cubicBezTo>
                <a:cubicBezTo>
                  <a:pt x="852" y="305"/>
                  <a:pt x="852" y="305"/>
                  <a:pt x="851" y="305"/>
                </a:cubicBezTo>
                <a:cubicBezTo>
                  <a:pt x="851" y="306"/>
                  <a:pt x="851" y="306"/>
                  <a:pt x="852" y="306"/>
                </a:cubicBezTo>
                <a:cubicBezTo>
                  <a:pt x="851" y="306"/>
                  <a:pt x="852" y="307"/>
                  <a:pt x="851" y="307"/>
                </a:cubicBezTo>
                <a:cubicBezTo>
                  <a:pt x="851" y="306"/>
                  <a:pt x="851" y="306"/>
                  <a:pt x="851" y="306"/>
                </a:cubicBezTo>
                <a:cubicBezTo>
                  <a:pt x="851" y="306"/>
                  <a:pt x="851" y="306"/>
                  <a:pt x="851" y="306"/>
                </a:cubicBezTo>
                <a:cubicBezTo>
                  <a:pt x="851" y="306"/>
                  <a:pt x="851" y="306"/>
                  <a:pt x="851" y="307"/>
                </a:cubicBezTo>
                <a:cubicBezTo>
                  <a:pt x="850" y="307"/>
                  <a:pt x="851" y="307"/>
                  <a:pt x="851" y="307"/>
                </a:cubicBezTo>
                <a:cubicBezTo>
                  <a:pt x="850" y="308"/>
                  <a:pt x="850" y="310"/>
                  <a:pt x="848" y="310"/>
                </a:cubicBezTo>
                <a:cubicBezTo>
                  <a:pt x="848" y="311"/>
                  <a:pt x="848" y="311"/>
                  <a:pt x="848" y="311"/>
                </a:cubicBezTo>
                <a:cubicBezTo>
                  <a:pt x="847" y="311"/>
                  <a:pt x="848" y="311"/>
                  <a:pt x="848" y="312"/>
                </a:cubicBezTo>
                <a:cubicBezTo>
                  <a:pt x="848" y="312"/>
                  <a:pt x="847" y="312"/>
                  <a:pt x="848" y="313"/>
                </a:cubicBezTo>
                <a:cubicBezTo>
                  <a:pt x="847" y="313"/>
                  <a:pt x="847" y="312"/>
                  <a:pt x="847" y="312"/>
                </a:cubicBezTo>
                <a:cubicBezTo>
                  <a:pt x="846" y="313"/>
                  <a:pt x="847" y="313"/>
                  <a:pt x="846" y="313"/>
                </a:cubicBezTo>
                <a:cubicBezTo>
                  <a:pt x="847" y="313"/>
                  <a:pt x="846" y="313"/>
                  <a:pt x="846" y="313"/>
                </a:cubicBezTo>
                <a:cubicBezTo>
                  <a:pt x="846" y="313"/>
                  <a:pt x="846" y="313"/>
                  <a:pt x="846" y="313"/>
                </a:cubicBezTo>
                <a:cubicBezTo>
                  <a:pt x="845" y="315"/>
                  <a:pt x="844" y="316"/>
                  <a:pt x="844" y="317"/>
                </a:cubicBezTo>
                <a:cubicBezTo>
                  <a:pt x="844" y="317"/>
                  <a:pt x="844" y="316"/>
                  <a:pt x="845" y="316"/>
                </a:cubicBezTo>
                <a:cubicBezTo>
                  <a:pt x="845" y="316"/>
                  <a:pt x="845" y="317"/>
                  <a:pt x="845" y="317"/>
                </a:cubicBezTo>
                <a:cubicBezTo>
                  <a:pt x="845" y="317"/>
                  <a:pt x="846" y="316"/>
                  <a:pt x="845" y="316"/>
                </a:cubicBezTo>
                <a:cubicBezTo>
                  <a:pt x="845" y="316"/>
                  <a:pt x="846" y="316"/>
                  <a:pt x="846" y="317"/>
                </a:cubicBezTo>
                <a:cubicBezTo>
                  <a:pt x="845" y="317"/>
                  <a:pt x="844" y="317"/>
                  <a:pt x="845" y="318"/>
                </a:cubicBezTo>
                <a:cubicBezTo>
                  <a:pt x="845" y="318"/>
                  <a:pt x="845" y="318"/>
                  <a:pt x="845" y="318"/>
                </a:cubicBezTo>
                <a:cubicBezTo>
                  <a:pt x="844" y="318"/>
                  <a:pt x="845" y="318"/>
                  <a:pt x="844" y="318"/>
                </a:cubicBezTo>
                <a:cubicBezTo>
                  <a:pt x="844" y="318"/>
                  <a:pt x="844" y="318"/>
                  <a:pt x="844" y="319"/>
                </a:cubicBezTo>
                <a:cubicBezTo>
                  <a:pt x="844" y="319"/>
                  <a:pt x="844" y="319"/>
                  <a:pt x="844" y="319"/>
                </a:cubicBezTo>
                <a:cubicBezTo>
                  <a:pt x="844" y="319"/>
                  <a:pt x="844" y="318"/>
                  <a:pt x="844" y="318"/>
                </a:cubicBezTo>
                <a:cubicBezTo>
                  <a:pt x="844" y="318"/>
                  <a:pt x="844" y="318"/>
                  <a:pt x="844" y="317"/>
                </a:cubicBezTo>
                <a:cubicBezTo>
                  <a:pt x="843" y="318"/>
                  <a:pt x="843" y="317"/>
                  <a:pt x="843" y="317"/>
                </a:cubicBezTo>
                <a:cubicBezTo>
                  <a:pt x="843" y="317"/>
                  <a:pt x="843" y="317"/>
                  <a:pt x="843" y="318"/>
                </a:cubicBezTo>
                <a:cubicBezTo>
                  <a:pt x="844" y="318"/>
                  <a:pt x="844" y="319"/>
                  <a:pt x="844" y="320"/>
                </a:cubicBezTo>
                <a:cubicBezTo>
                  <a:pt x="843" y="320"/>
                  <a:pt x="843" y="320"/>
                  <a:pt x="843" y="320"/>
                </a:cubicBezTo>
                <a:cubicBezTo>
                  <a:pt x="844" y="321"/>
                  <a:pt x="843" y="321"/>
                  <a:pt x="842" y="321"/>
                </a:cubicBezTo>
                <a:cubicBezTo>
                  <a:pt x="842" y="321"/>
                  <a:pt x="842" y="321"/>
                  <a:pt x="842" y="321"/>
                </a:cubicBezTo>
                <a:cubicBezTo>
                  <a:pt x="842" y="321"/>
                  <a:pt x="843" y="322"/>
                  <a:pt x="842" y="322"/>
                </a:cubicBezTo>
                <a:cubicBezTo>
                  <a:pt x="842" y="321"/>
                  <a:pt x="842" y="322"/>
                  <a:pt x="842" y="322"/>
                </a:cubicBezTo>
                <a:cubicBezTo>
                  <a:pt x="842" y="322"/>
                  <a:pt x="841" y="322"/>
                  <a:pt x="841" y="322"/>
                </a:cubicBezTo>
                <a:cubicBezTo>
                  <a:pt x="841" y="322"/>
                  <a:pt x="841" y="323"/>
                  <a:pt x="841" y="323"/>
                </a:cubicBezTo>
                <a:cubicBezTo>
                  <a:pt x="841" y="322"/>
                  <a:pt x="841" y="322"/>
                  <a:pt x="842" y="323"/>
                </a:cubicBezTo>
                <a:cubicBezTo>
                  <a:pt x="841" y="323"/>
                  <a:pt x="841" y="323"/>
                  <a:pt x="842" y="323"/>
                </a:cubicBezTo>
                <a:cubicBezTo>
                  <a:pt x="841" y="324"/>
                  <a:pt x="841" y="323"/>
                  <a:pt x="841" y="323"/>
                </a:cubicBezTo>
                <a:cubicBezTo>
                  <a:pt x="841" y="324"/>
                  <a:pt x="841" y="324"/>
                  <a:pt x="841" y="324"/>
                </a:cubicBezTo>
                <a:cubicBezTo>
                  <a:pt x="841" y="324"/>
                  <a:pt x="841" y="324"/>
                  <a:pt x="841" y="324"/>
                </a:cubicBezTo>
                <a:cubicBezTo>
                  <a:pt x="841" y="324"/>
                  <a:pt x="842" y="324"/>
                  <a:pt x="842" y="323"/>
                </a:cubicBezTo>
                <a:cubicBezTo>
                  <a:pt x="842" y="324"/>
                  <a:pt x="842" y="324"/>
                  <a:pt x="842" y="324"/>
                </a:cubicBezTo>
                <a:cubicBezTo>
                  <a:pt x="842" y="324"/>
                  <a:pt x="842" y="324"/>
                  <a:pt x="842" y="324"/>
                </a:cubicBezTo>
                <a:cubicBezTo>
                  <a:pt x="843" y="325"/>
                  <a:pt x="843" y="324"/>
                  <a:pt x="843" y="324"/>
                </a:cubicBezTo>
                <a:cubicBezTo>
                  <a:pt x="843" y="325"/>
                  <a:pt x="842" y="325"/>
                  <a:pt x="842" y="325"/>
                </a:cubicBezTo>
                <a:cubicBezTo>
                  <a:pt x="842" y="325"/>
                  <a:pt x="841" y="325"/>
                  <a:pt x="840" y="325"/>
                </a:cubicBezTo>
                <a:cubicBezTo>
                  <a:pt x="840" y="325"/>
                  <a:pt x="840" y="325"/>
                  <a:pt x="840" y="325"/>
                </a:cubicBezTo>
                <a:cubicBezTo>
                  <a:pt x="840" y="325"/>
                  <a:pt x="839" y="325"/>
                  <a:pt x="839" y="326"/>
                </a:cubicBezTo>
                <a:cubicBezTo>
                  <a:pt x="839" y="326"/>
                  <a:pt x="840" y="326"/>
                  <a:pt x="839" y="326"/>
                </a:cubicBezTo>
                <a:cubicBezTo>
                  <a:pt x="839" y="326"/>
                  <a:pt x="839" y="326"/>
                  <a:pt x="839" y="326"/>
                </a:cubicBezTo>
                <a:cubicBezTo>
                  <a:pt x="839" y="326"/>
                  <a:pt x="839" y="326"/>
                  <a:pt x="839" y="326"/>
                </a:cubicBezTo>
                <a:cubicBezTo>
                  <a:pt x="839" y="327"/>
                  <a:pt x="839" y="327"/>
                  <a:pt x="839" y="327"/>
                </a:cubicBezTo>
                <a:cubicBezTo>
                  <a:pt x="839" y="327"/>
                  <a:pt x="840" y="326"/>
                  <a:pt x="840" y="327"/>
                </a:cubicBezTo>
                <a:cubicBezTo>
                  <a:pt x="840" y="327"/>
                  <a:pt x="839" y="327"/>
                  <a:pt x="840" y="327"/>
                </a:cubicBezTo>
                <a:cubicBezTo>
                  <a:pt x="840" y="327"/>
                  <a:pt x="840" y="327"/>
                  <a:pt x="840" y="327"/>
                </a:cubicBezTo>
                <a:cubicBezTo>
                  <a:pt x="840" y="327"/>
                  <a:pt x="840" y="327"/>
                  <a:pt x="840" y="328"/>
                </a:cubicBezTo>
                <a:cubicBezTo>
                  <a:pt x="840" y="328"/>
                  <a:pt x="840" y="328"/>
                  <a:pt x="839" y="327"/>
                </a:cubicBezTo>
                <a:cubicBezTo>
                  <a:pt x="839" y="328"/>
                  <a:pt x="839" y="328"/>
                  <a:pt x="839" y="328"/>
                </a:cubicBezTo>
                <a:cubicBezTo>
                  <a:pt x="839" y="328"/>
                  <a:pt x="838" y="328"/>
                  <a:pt x="838" y="328"/>
                </a:cubicBezTo>
                <a:cubicBezTo>
                  <a:pt x="838" y="329"/>
                  <a:pt x="839" y="328"/>
                  <a:pt x="839" y="329"/>
                </a:cubicBezTo>
                <a:cubicBezTo>
                  <a:pt x="838" y="329"/>
                  <a:pt x="838" y="328"/>
                  <a:pt x="838" y="328"/>
                </a:cubicBezTo>
                <a:cubicBezTo>
                  <a:pt x="837" y="329"/>
                  <a:pt x="837" y="329"/>
                  <a:pt x="837" y="330"/>
                </a:cubicBezTo>
                <a:cubicBezTo>
                  <a:pt x="837" y="330"/>
                  <a:pt x="837" y="331"/>
                  <a:pt x="837" y="331"/>
                </a:cubicBezTo>
                <a:cubicBezTo>
                  <a:pt x="837" y="331"/>
                  <a:pt x="836" y="330"/>
                  <a:pt x="836" y="331"/>
                </a:cubicBezTo>
                <a:cubicBezTo>
                  <a:pt x="836" y="331"/>
                  <a:pt x="837" y="332"/>
                  <a:pt x="837" y="332"/>
                </a:cubicBezTo>
                <a:cubicBezTo>
                  <a:pt x="836" y="332"/>
                  <a:pt x="836" y="332"/>
                  <a:pt x="836" y="332"/>
                </a:cubicBezTo>
                <a:cubicBezTo>
                  <a:pt x="835" y="332"/>
                  <a:pt x="836" y="332"/>
                  <a:pt x="836" y="332"/>
                </a:cubicBezTo>
                <a:cubicBezTo>
                  <a:pt x="835" y="332"/>
                  <a:pt x="835" y="333"/>
                  <a:pt x="835" y="333"/>
                </a:cubicBezTo>
                <a:cubicBezTo>
                  <a:pt x="836" y="333"/>
                  <a:pt x="835" y="332"/>
                  <a:pt x="836" y="333"/>
                </a:cubicBezTo>
                <a:cubicBezTo>
                  <a:pt x="836" y="333"/>
                  <a:pt x="835" y="334"/>
                  <a:pt x="835" y="335"/>
                </a:cubicBezTo>
                <a:cubicBezTo>
                  <a:pt x="834" y="335"/>
                  <a:pt x="833" y="335"/>
                  <a:pt x="834" y="336"/>
                </a:cubicBezTo>
                <a:cubicBezTo>
                  <a:pt x="834" y="336"/>
                  <a:pt x="833" y="336"/>
                  <a:pt x="833" y="336"/>
                </a:cubicBezTo>
                <a:cubicBezTo>
                  <a:pt x="834" y="336"/>
                  <a:pt x="834" y="336"/>
                  <a:pt x="834" y="336"/>
                </a:cubicBezTo>
                <a:cubicBezTo>
                  <a:pt x="834" y="337"/>
                  <a:pt x="834" y="337"/>
                  <a:pt x="834" y="337"/>
                </a:cubicBezTo>
                <a:cubicBezTo>
                  <a:pt x="833" y="337"/>
                  <a:pt x="834" y="338"/>
                  <a:pt x="833" y="338"/>
                </a:cubicBezTo>
                <a:cubicBezTo>
                  <a:pt x="834" y="338"/>
                  <a:pt x="834" y="337"/>
                  <a:pt x="833" y="337"/>
                </a:cubicBezTo>
                <a:cubicBezTo>
                  <a:pt x="833" y="338"/>
                  <a:pt x="833" y="338"/>
                  <a:pt x="833" y="338"/>
                </a:cubicBezTo>
                <a:cubicBezTo>
                  <a:pt x="833" y="338"/>
                  <a:pt x="833" y="338"/>
                  <a:pt x="833" y="339"/>
                </a:cubicBezTo>
                <a:cubicBezTo>
                  <a:pt x="833" y="339"/>
                  <a:pt x="833" y="338"/>
                  <a:pt x="832" y="339"/>
                </a:cubicBezTo>
                <a:cubicBezTo>
                  <a:pt x="832" y="339"/>
                  <a:pt x="833" y="339"/>
                  <a:pt x="832" y="339"/>
                </a:cubicBezTo>
                <a:cubicBezTo>
                  <a:pt x="832" y="339"/>
                  <a:pt x="833" y="338"/>
                  <a:pt x="832" y="338"/>
                </a:cubicBezTo>
                <a:cubicBezTo>
                  <a:pt x="832" y="338"/>
                  <a:pt x="831" y="339"/>
                  <a:pt x="832" y="339"/>
                </a:cubicBezTo>
                <a:cubicBezTo>
                  <a:pt x="831" y="339"/>
                  <a:pt x="831" y="339"/>
                  <a:pt x="831" y="339"/>
                </a:cubicBezTo>
                <a:cubicBezTo>
                  <a:pt x="831" y="340"/>
                  <a:pt x="831" y="340"/>
                  <a:pt x="831" y="340"/>
                </a:cubicBezTo>
                <a:cubicBezTo>
                  <a:pt x="832" y="340"/>
                  <a:pt x="831" y="340"/>
                  <a:pt x="832" y="340"/>
                </a:cubicBezTo>
                <a:cubicBezTo>
                  <a:pt x="832" y="340"/>
                  <a:pt x="831" y="341"/>
                  <a:pt x="832" y="341"/>
                </a:cubicBezTo>
                <a:cubicBezTo>
                  <a:pt x="831" y="341"/>
                  <a:pt x="831" y="341"/>
                  <a:pt x="831" y="341"/>
                </a:cubicBezTo>
                <a:cubicBezTo>
                  <a:pt x="832" y="341"/>
                  <a:pt x="831" y="340"/>
                  <a:pt x="831" y="340"/>
                </a:cubicBezTo>
                <a:cubicBezTo>
                  <a:pt x="831" y="341"/>
                  <a:pt x="830" y="341"/>
                  <a:pt x="831" y="341"/>
                </a:cubicBezTo>
                <a:cubicBezTo>
                  <a:pt x="831" y="341"/>
                  <a:pt x="831" y="341"/>
                  <a:pt x="831" y="341"/>
                </a:cubicBezTo>
                <a:cubicBezTo>
                  <a:pt x="832" y="342"/>
                  <a:pt x="831" y="342"/>
                  <a:pt x="831" y="342"/>
                </a:cubicBezTo>
                <a:cubicBezTo>
                  <a:pt x="831" y="342"/>
                  <a:pt x="831" y="342"/>
                  <a:pt x="831" y="342"/>
                </a:cubicBezTo>
                <a:cubicBezTo>
                  <a:pt x="831" y="343"/>
                  <a:pt x="830" y="344"/>
                  <a:pt x="830" y="344"/>
                </a:cubicBezTo>
                <a:cubicBezTo>
                  <a:pt x="830" y="344"/>
                  <a:pt x="830" y="344"/>
                  <a:pt x="830" y="344"/>
                </a:cubicBezTo>
                <a:cubicBezTo>
                  <a:pt x="829" y="344"/>
                  <a:pt x="830" y="344"/>
                  <a:pt x="830" y="345"/>
                </a:cubicBezTo>
                <a:cubicBezTo>
                  <a:pt x="830" y="345"/>
                  <a:pt x="830" y="344"/>
                  <a:pt x="829" y="344"/>
                </a:cubicBezTo>
                <a:cubicBezTo>
                  <a:pt x="829" y="345"/>
                  <a:pt x="829" y="345"/>
                  <a:pt x="830" y="345"/>
                </a:cubicBezTo>
                <a:cubicBezTo>
                  <a:pt x="830" y="345"/>
                  <a:pt x="830" y="345"/>
                  <a:pt x="830" y="345"/>
                </a:cubicBezTo>
                <a:cubicBezTo>
                  <a:pt x="830" y="345"/>
                  <a:pt x="831" y="345"/>
                  <a:pt x="831" y="345"/>
                </a:cubicBezTo>
                <a:cubicBezTo>
                  <a:pt x="831" y="345"/>
                  <a:pt x="831" y="345"/>
                  <a:pt x="831" y="345"/>
                </a:cubicBezTo>
                <a:cubicBezTo>
                  <a:pt x="830" y="346"/>
                  <a:pt x="830" y="346"/>
                  <a:pt x="830" y="347"/>
                </a:cubicBezTo>
                <a:cubicBezTo>
                  <a:pt x="830" y="348"/>
                  <a:pt x="830" y="347"/>
                  <a:pt x="831" y="347"/>
                </a:cubicBezTo>
                <a:cubicBezTo>
                  <a:pt x="830" y="348"/>
                  <a:pt x="830" y="347"/>
                  <a:pt x="830" y="348"/>
                </a:cubicBezTo>
                <a:cubicBezTo>
                  <a:pt x="829" y="346"/>
                  <a:pt x="830" y="346"/>
                  <a:pt x="830" y="345"/>
                </a:cubicBezTo>
                <a:cubicBezTo>
                  <a:pt x="830" y="345"/>
                  <a:pt x="830" y="345"/>
                  <a:pt x="829" y="346"/>
                </a:cubicBezTo>
                <a:cubicBezTo>
                  <a:pt x="829" y="345"/>
                  <a:pt x="829" y="345"/>
                  <a:pt x="828" y="345"/>
                </a:cubicBezTo>
                <a:cubicBezTo>
                  <a:pt x="829" y="345"/>
                  <a:pt x="828" y="344"/>
                  <a:pt x="828" y="344"/>
                </a:cubicBezTo>
                <a:cubicBezTo>
                  <a:pt x="828" y="344"/>
                  <a:pt x="828" y="344"/>
                  <a:pt x="828" y="344"/>
                </a:cubicBezTo>
                <a:cubicBezTo>
                  <a:pt x="828" y="345"/>
                  <a:pt x="828" y="345"/>
                  <a:pt x="828" y="345"/>
                </a:cubicBezTo>
                <a:cubicBezTo>
                  <a:pt x="828" y="345"/>
                  <a:pt x="828" y="346"/>
                  <a:pt x="828" y="347"/>
                </a:cubicBezTo>
                <a:cubicBezTo>
                  <a:pt x="829" y="346"/>
                  <a:pt x="828" y="346"/>
                  <a:pt x="829" y="346"/>
                </a:cubicBezTo>
                <a:cubicBezTo>
                  <a:pt x="829" y="346"/>
                  <a:pt x="829" y="346"/>
                  <a:pt x="829" y="346"/>
                </a:cubicBezTo>
                <a:cubicBezTo>
                  <a:pt x="829" y="348"/>
                  <a:pt x="826" y="351"/>
                  <a:pt x="828" y="352"/>
                </a:cubicBezTo>
                <a:cubicBezTo>
                  <a:pt x="827" y="352"/>
                  <a:pt x="828" y="351"/>
                  <a:pt x="828" y="351"/>
                </a:cubicBezTo>
                <a:cubicBezTo>
                  <a:pt x="828" y="352"/>
                  <a:pt x="827" y="352"/>
                  <a:pt x="828" y="352"/>
                </a:cubicBezTo>
                <a:cubicBezTo>
                  <a:pt x="828" y="352"/>
                  <a:pt x="828" y="351"/>
                  <a:pt x="828" y="350"/>
                </a:cubicBezTo>
                <a:cubicBezTo>
                  <a:pt x="829" y="350"/>
                  <a:pt x="828" y="349"/>
                  <a:pt x="829" y="348"/>
                </a:cubicBezTo>
                <a:cubicBezTo>
                  <a:pt x="829" y="349"/>
                  <a:pt x="829" y="349"/>
                  <a:pt x="829" y="349"/>
                </a:cubicBezTo>
                <a:cubicBezTo>
                  <a:pt x="829" y="349"/>
                  <a:pt x="829" y="350"/>
                  <a:pt x="829" y="350"/>
                </a:cubicBezTo>
                <a:cubicBezTo>
                  <a:pt x="829" y="350"/>
                  <a:pt x="830" y="350"/>
                  <a:pt x="829" y="351"/>
                </a:cubicBezTo>
                <a:cubicBezTo>
                  <a:pt x="829" y="351"/>
                  <a:pt x="829" y="350"/>
                  <a:pt x="828" y="350"/>
                </a:cubicBezTo>
                <a:cubicBezTo>
                  <a:pt x="829" y="351"/>
                  <a:pt x="829" y="352"/>
                  <a:pt x="829" y="352"/>
                </a:cubicBezTo>
                <a:cubicBezTo>
                  <a:pt x="830" y="352"/>
                  <a:pt x="829" y="351"/>
                  <a:pt x="830" y="351"/>
                </a:cubicBezTo>
                <a:cubicBezTo>
                  <a:pt x="830" y="351"/>
                  <a:pt x="830" y="352"/>
                  <a:pt x="830" y="352"/>
                </a:cubicBezTo>
                <a:cubicBezTo>
                  <a:pt x="829" y="352"/>
                  <a:pt x="829" y="353"/>
                  <a:pt x="828" y="353"/>
                </a:cubicBezTo>
                <a:cubicBezTo>
                  <a:pt x="828" y="353"/>
                  <a:pt x="828" y="356"/>
                  <a:pt x="827" y="356"/>
                </a:cubicBezTo>
                <a:cubicBezTo>
                  <a:pt x="827" y="356"/>
                  <a:pt x="828" y="356"/>
                  <a:pt x="828" y="356"/>
                </a:cubicBezTo>
                <a:cubicBezTo>
                  <a:pt x="828" y="356"/>
                  <a:pt x="827" y="357"/>
                  <a:pt x="827" y="357"/>
                </a:cubicBezTo>
                <a:cubicBezTo>
                  <a:pt x="827" y="357"/>
                  <a:pt x="827" y="357"/>
                  <a:pt x="827" y="356"/>
                </a:cubicBezTo>
                <a:cubicBezTo>
                  <a:pt x="827" y="356"/>
                  <a:pt x="827" y="355"/>
                  <a:pt x="828" y="354"/>
                </a:cubicBezTo>
                <a:cubicBezTo>
                  <a:pt x="827" y="354"/>
                  <a:pt x="827" y="354"/>
                  <a:pt x="827" y="354"/>
                </a:cubicBezTo>
                <a:cubicBezTo>
                  <a:pt x="827" y="355"/>
                  <a:pt x="826" y="356"/>
                  <a:pt x="826" y="357"/>
                </a:cubicBezTo>
                <a:cubicBezTo>
                  <a:pt x="827" y="357"/>
                  <a:pt x="827" y="357"/>
                  <a:pt x="827" y="357"/>
                </a:cubicBezTo>
                <a:cubicBezTo>
                  <a:pt x="827" y="358"/>
                  <a:pt x="826" y="359"/>
                  <a:pt x="827" y="360"/>
                </a:cubicBezTo>
                <a:cubicBezTo>
                  <a:pt x="826" y="360"/>
                  <a:pt x="825" y="360"/>
                  <a:pt x="826" y="361"/>
                </a:cubicBezTo>
                <a:cubicBezTo>
                  <a:pt x="826" y="361"/>
                  <a:pt x="825" y="361"/>
                  <a:pt x="825" y="361"/>
                </a:cubicBezTo>
                <a:cubicBezTo>
                  <a:pt x="825" y="360"/>
                  <a:pt x="826" y="361"/>
                  <a:pt x="825" y="360"/>
                </a:cubicBezTo>
                <a:cubicBezTo>
                  <a:pt x="824" y="361"/>
                  <a:pt x="825" y="359"/>
                  <a:pt x="825" y="359"/>
                </a:cubicBezTo>
                <a:cubicBezTo>
                  <a:pt x="825" y="360"/>
                  <a:pt x="825" y="360"/>
                  <a:pt x="825" y="361"/>
                </a:cubicBezTo>
                <a:cubicBezTo>
                  <a:pt x="825" y="361"/>
                  <a:pt x="825" y="362"/>
                  <a:pt x="825" y="362"/>
                </a:cubicBezTo>
                <a:cubicBezTo>
                  <a:pt x="825" y="362"/>
                  <a:pt x="824" y="362"/>
                  <a:pt x="825" y="363"/>
                </a:cubicBezTo>
                <a:cubicBezTo>
                  <a:pt x="824" y="363"/>
                  <a:pt x="824" y="363"/>
                  <a:pt x="824" y="363"/>
                </a:cubicBezTo>
                <a:cubicBezTo>
                  <a:pt x="823" y="363"/>
                  <a:pt x="824" y="361"/>
                  <a:pt x="824" y="362"/>
                </a:cubicBezTo>
                <a:cubicBezTo>
                  <a:pt x="825" y="360"/>
                  <a:pt x="824" y="358"/>
                  <a:pt x="825" y="357"/>
                </a:cubicBezTo>
                <a:cubicBezTo>
                  <a:pt x="824" y="357"/>
                  <a:pt x="825" y="358"/>
                  <a:pt x="824" y="358"/>
                </a:cubicBezTo>
                <a:cubicBezTo>
                  <a:pt x="824" y="359"/>
                  <a:pt x="824" y="359"/>
                  <a:pt x="824" y="359"/>
                </a:cubicBezTo>
                <a:cubicBezTo>
                  <a:pt x="824" y="360"/>
                  <a:pt x="824" y="360"/>
                  <a:pt x="824" y="359"/>
                </a:cubicBezTo>
                <a:cubicBezTo>
                  <a:pt x="824" y="360"/>
                  <a:pt x="823" y="360"/>
                  <a:pt x="824" y="360"/>
                </a:cubicBezTo>
                <a:cubicBezTo>
                  <a:pt x="823" y="361"/>
                  <a:pt x="823" y="359"/>
                  <a:pt x="823" y="359"/>
                </a:cubicBezTo>
                <a:cubicBezTo>
                  <a:pt x="823" y="360"/>
                  <a:pt x="822" y="360"/>
                  <a:pt x="822" y="361"/>
                </a:cubicBezTo>
                <a:cubicBezTo>
                  <a:pt x="822" y="361"/>
                  <a:pt x="823" y="361"/>
                  <a:pt x="823" y="361"/>
                </a:cubicBezTo>
                <a:cubicBezTo>
                  <a:pt x="823" y="361"/>
                  <a:pt x="823" y="361"/>
                  <a:pt x="823" y="360"/>
                </a:cubicBezTo>
                <a:cubicBezTo>
                  <a:pt x="823" y="360"/>
                  <a:pt x="824" y="361"/>
                  <a:pt x="823" y="361"/>
                </a:cubicBezTo>
                <a:cubicBezTo>
                  <a:pt x="823" y="361"/>
                  <a:pt x="823" y="360"/>
                  <a:pt x="823" y="361"/>
                </a:cubicBezTo>
                <a:cubicBezTo>
                  <a:pt x="823" y="361"/>
                  <a:pt x="823" y="361"/>
                  <a:pt x="823" y="362"/>
                </a:cubicBezTo>
                <a:cubicBezTo>
                  <a:pt x="823" y="362"/>
                  <a:pt x="822" y="363"/>
                  <a:pt x="823" y="363"/>
                </a:cubicBezTo>
                <a:cubicBezTo>
                  <a:pt x="823" y="363"/>
                  <a:pt x="823" y="362"/>
                  <a:pt x="823" y="362"/>
                </a:cubicBezTo>
                <a:cubicBezTo>
                  <a:pt x="824" y="363"/>
                  <a:pt x="823" y="363"/>
                  <a:pt x="824" y="363"/>
                </a:cubicBezTo>
                <a:cubicBezTo>
                  <a:pt x="823" y="363"/>
                  <a:pt x="822" y="365"/>
                  <a:pt x="823" y="366"/>
                </a:cubicBezTo>
                <a:cubicBezTo>
                  <a:pt x="822" y="366"/>
                  <a:pt x="822" y="366"/>
                  <a:pt x="822" y="366"/>
                </a:cubicBezTo>
                <a:cubicBezTo>
                  <a:pt x="822" y="367"/>
                  <a:pt x="822" y="367"/>
                  <a:pt x="822" y="367"/>
                </a:cubicBezTo>
                <a:cubicBezTo>
                  <a:pt x="822" y="367"/>
                  <a:pt x="822" y="368"/>
                  <a:pt x="822" y="368"/>
                </a:cubicBezTo>
                <a:cubicBezTo>
                  <a:pt x="822" y="368"/>
                  <a:pt x="822" y="369"/>
                  <a:pt x="822" y="369"/>
                </a:cubicBezTo>
                <a:cubicBezTo>
                  <a:pt x="822" y="368"/>
                  <a:pt x="821" y="367"/>
                  <a:pt x="821" y="366"/>
                </a:cubicBezTo>
                <a:cubicBezTo>
                  <a:pt x="821" y="366"/>
                  <a:pt x="821" y="366"/>
                  <a:pt x="821" y="366"/>
                </a:cubicBezTo>
                <a:cubicBezTo>
                  <a:pt x="821" y="366"/>
                  <a:pt x="821" y="366"/>
                  <a:pt x="821" y="366"/>
                </a:cubicBezTo>
                <a:cubicBezTo>
                  <a:pt x="821" y="366"/>
                  <a:pt x="821" y="365"/>
                  <a:pt x="821" y="365"/>
                </a:cubicBezTo>
                <a:cubicBezTo>
                  <a:pt x="821" y="366"/>
                  <a:pt x="821" y="366"/>
                  <a:pt x="821" y="366"/>
                </a:cubicBezTo>
                <a:cubicBezTo>
                  <a:pt x="821" y="366"/>
                  <a:pt x="821" y="366"/>
                  <a:pt x="821" y="366"/>
                </a:cubicBezTo>
                <a:cubicBezTo>
                  <a:pt x="821" y="366"/>
                  <a:pt x="821" y="367"/>
                  <a:pt x="821" y="367"/>
                </a:cubicBezTo>
                <a:cubicBezTo>
                  <a:pt x="820" y="367"/>
                  <a:pt x="820" y="367"/>
                  <a:pt x="820" y="367"/>
                </a:cubicBezTo>
                <a:cubicBezTo>
                  <a:pt x="820" y="368"/>
                  <a:pt x="819" y="368"/>
                  <a:pt x="819" y="368"/>
                </a:cubicBezTo>
                <a:cubicBezTo>
                  <a:pt x="819" y="369"/>
                  <a:pt x="820" y="369"/>
                  <a:pt x="820" y="369"/>
                </a:cubicBezTo>
                <a:cubicBezTo>
                  <a:pt x="820" y="369"/>
                  <a:pt x="820" y="368"/>
                  <a:pt x="820" y="369"/>
                </a:cubicBezTo>
                <a:cubicBezTo>
                  <a:pt x="820" y="369"/>
                  <a:pt x="820" y="370"/>
                  <a:pt x="820" y="370"/>
                </a:cubicBezTo>
                <a:cubicBezTo>
                  <a:pt x="820" y="369"/>
                  <a:pt x="820" y="369"/>
                  <a:pt x="821" y="369"/>
                </a:cubicBezTo>
                <a:cubicBezTo>
                  <a:pt x="821" y="371"/>
                  <a:pt x="820" y="371"/>
                  <a:pt x="821" y="372"/>
                </a:cubicBezTo>
                <a:cubicBezTo>
                  <a:pt x="821" y="372"/>
                  <a:pt x="820" y="371"/>
                  <a:pt x="820" y="371"/>
                </a:cubicBezTo>
                <a:cubicBezTo>
                  <a:pt x="820" y="372"/>
                  <a:pt x="820" y="373"/>
                  <a:pt x="820" y="374"/>
                </a:cubicBezTo>
                <a:cubicBezTo>
                  <a:pt x="819" y="374"/>
                  <a:pt x="820" y="375"/>
                  <a:pt x="820" y="376"/>
                </a:cubicBezTo>
                <a:cubicBezTo>
                  <a:pt x="820" y="376"/>
                  <a:pt x="819" y="376"/>
                  <a:pt x="819" y="377"/>
                </a:cubicBezTo>
                <a:cubicBezTo>
                  <a:pt x="819" y="377"/>
                  <a:pt x="819" y="377"/>
                  <a:pt x="819" y="377"/>
                </a:cubicBezTo>
                <a:cubicBezTo>
                  <a:pt x="819" y="378"/>
                  <a:pt x="818" y="379"/>
                  <a:pt x="818" y="380"/>
                </a:cubicBezTo>
                <a:cubicBezTo>
                  <a:pt x="818" y="379"/>
                  <a:pt x="818" y="379"/>
                  <a:pt x="818" y="379"/>
                </a:cubicBezTo>
                <a:cubicBezTo>
                  <a:pt x="817" y="379"/>
                  <a:pt x="818" y="380"/>
                  <a:pt x="818" y="380"/>
                </a:cubicBezTo>
                <a:cubicBezTo>
                  <a:pt x="818" y="380"/>
                  <a:pt x="818" y="380"/>
                  <a:pt x="817" y="380"/>
                </a:cubicBezTo>
                <a:cubicBezTo>
                  <a:pt x="818" y="381"/>
                  <a:pt x="817" y="380"/>
                  <a:pt x="817" y="380"/>
                </a:cubicBezTo>
                <a:cubicBezTo>
                  <a:pt x="817" y="381"/>
                  <a:pt x="817" y="381"/>
                  <a:pt x="818" y="381"/>
                </a:cubicBezTo>
                <a:cubicBezTo>
                  <a:pt x="817" y="382"/>
                  <a:pt x="817" y="384"/>
                  <a:pt x="817" y="384"/>
                </a:cubicBezTo>
                <a:cubicBezTo>
                  <a:pt x="817" y="384"/>
                  <a:pt x="817" y="383"/>
                  <a:pt x="817" y="383"/>
                </a:cubicBezTo>
                <a:cubicBezTo>
                  <a:pt x="817" y="385"/>
                  <a:pt x="817" y="385"/>
                  <a:pt x="816" y="384"/>
                </a:cubicBezTo>
                <a:cubicBezTo>
                  <a:pt x="816" y="386"/>
                  <a:pt x="816" y="388"/>
                  <a:pt x="815" y="387"/>
                </a:cubicBezTo>
                <a:cubicBezTo>
                  <a:pt x="815" y="388"/>
                  <a:pt x="815" y="388"/>
                  <a:pt x="815" y="389"/>
                </a:cubicBezTo>
                <a:cubicBezTo>
                  <a:pt x="815" y="389"/>
                  <a:pt x="815" y="389"/>
                  <a:pt x="815" y="390"/>
                </a:cubicBezTo>
                <a:cubicBezTo>
                  <a:pt x="815" y="390"/>
                  <a:pt x="815" y="390"/>
                  <a:pt x="815" y="391"/>
                </a:cubicBezTo>
                <a:cubicBezTo>
                  <a:pt x="814" y="390"/>
                  <a:pt x="815" y="389"/>
                  <a:pt x="815" y="389"/>
                </a:cubicBezTo>
                <a:cubicBezTo>
                  <a:pt x="814" y="389"/>
                  <a:pt x="814" y="387"/>
                  <a:pt x="814" y="387"/>
                </a:cubicBezTo>
                <a:cubicBezTo>
                  <a:pt x="814" y="387"/>
                  <a:pt x="814" y="387"/>
                  <a:pt x="814" y="389"/>
                </a:cubicBezTo>
                <a:cubicBezTo>
                  <a:pt x="814" y="389"/>
                  <a:pt x="813" y="389"/>
                  <a:pt x="813" y="391"/>
                </a:cubicBezTo>
                <a:cubicBezTo>
                  <a:pt x="813" y="391"/>
                  <a:pt x="813" y="390"/>
                  <a:pt x="813" y="391"/>
                </a:cubicBezTo>
                <a:cubicBezTo>
                  <a:pt x="813" y="391"/>
                  <a:pt x="813" y="391"/>
                  <a:pt x="813" y="391"/>
                </a:cubicBezTo>
                <a:cubicBezTo>
                  <a:pt x="812" y="391"/>
                  <a:pt x="812" y="395"/>
                  <a:pt x="811" y="395"/>
                </a:cubicBezTo>
                <a:cubicBezTo>
                  <a:pt x="812" y="396"/>
                  <a:pt x="812" y="395"/>
                  <a:pt x="812" y="396"/>
                </a:cubicBezTo>
                <a:cubicBezTo>
                  <a:pt x="812" y="395"/>
                  <a:pt x="813" y="396"/>
                  <a:pt x="812" y="395"/>
                </a:cubicBezTo>
                <a:cubicBezTo>
                  <a:pt x="812" y="395"/>
                  <a:pt x="812" y="395"/>
                  <a:pt x="812" y="395"/>
                </a:cubicBezTo>
                <a:cubicBezTo>
                  <a:pt x="812" y="393"/>
                  <a:pt x="813" y="393"/>
                  <a:pt x="813" y="392"/>
                </a:cubicBezTo>
                <a:cubicBezTo>
                  <a:pt x="813" y="393"/>
                  <a:pt x="813" y="393"/>
                  <a:pt x="813" y="393"/>
                </a:cubicBezTo>
                <a:cubicBezTo>
                  <a:pt x="814" y="394"/>
                  <a:pt x="813" y="394"/>
                  <a:pt x="813" y="394"/>
                </a:cubicBezTo>
                <a:cubicBezTo>
                  <a:pt x="813" y="395"/>
                  <a:pt x="813" y="397"/>
                  <a:pt x="813" y="397"/>
                </a:cubicBezTo>
                <a:cubicBezTo>
                  <a:pt x="813" y="397"/>
                  <a:pt x="812" y="396"/>
                  <a:pt x="812" y="396"/>
                </a:cubicBezTo>
                <a:cubicBezTo>
                  <a:pt x="812" y="396"/>
                  <a:pt x="812" y="397"/>
                  <a:pt x="812" y="398"/>
                </a:cubicBezTo>
                <a:cubicBezTo>
                  <a:pt x="812" y="398"/>
                  <a:pt x="812" y="398"/>
                  <a:pt x="812" y="398"/>
                </a:cubicBezTo>
                <a:cubicBezTo>
                  <a:pt x="812" y="399"/>
                  <a:pt x="812" y="401"/>
                  <a:pt x="811" y="402"/>
                </a:cubicBezTo>
                <a:cubicBezTo>
                  <a:pt x="811" y="402"/>
                  <a:pt x="811" y="401"/>
                  <a:pt x="811" y="401"/>
                </a:cubicBezTo>
                <a:cubicBezTo>
                  <a:pt x="811" y="402"/>
                  <a:pt x="811" y="402"/>
                  <a:pt x="811" y="402"/>
                </a:cubicBezTo>
                <a:cubicBezTo>
                  <a:pt x="811" y="402"/>
                  <a:pt x="811" y="402"/>
                  <a:pt x="811" y="402"/>
                </a:cubicBezTo>
                <a:cubicBezTo>
                  <a:pt x="811" y="402"/>
                  <a:pt x="811" y="402"/>
                  <a:pt x="810" y="401"/>
                </a:cubicBezTo>
                <a:cubicBezTo>
                  <a:pt x="810" y="402"/>
                  <a:pt x="810" y="401"/>
                  <a:pt x="810" y="401"/>
                </a:cubicBezTo>
                <a:cubicBezTo>
                  <a:pt x="810" y="402"/>
                  <a:pt x="810" y="402"/>
                  <a:pt x="810" y="402"/>
                </a:cubicBezTo>
                <a:cubicBezTo>
                  <a:pt x="810" y="402"/>
                  <a:pt x="810" y="402"/>
                  <a:pt x="809" y="401"/>
                </a:cubicBezTo>
                <a:cubicBezTo>
                  <a:pt x="810" y="401"/>
                  <a:pt x="810" y="401"/>
                  <a:pt x="809" y="401"/>
                </a:cubicBezTo>
                <a:cubicBezTo>
                  <a:pt x="809" y="401"/>
                  <a:pt x="809" y="400"/>
                  <a:pt x="809" y="401"/>
                </a:cubicBezTo>
                <a:cubicBezTo>
                  <a:pt x="809" y="401"/>
                  <a:pt x="809" y="402"/>
                  <a:pt x="809" y="402"/>
                </a:cubicBezTo>
                <a:cubicBezTo>
                  <a:pt x="808" y="400"/>
                  <a:pt x="808" y="401"/>
                  <a:pt x="807" y="400"/>
                </a:cubicBezTo>
                <a:cubicBezTo>
                  <a:pt x="807" y="400"/>
                  <a:pt x="807" y="400"/>
                  <a:pt x="807" y="399"/>
                </a:cubicBezTo>
                <a:cubicBezTo>
                  <a:pt x="806" y="397"/>
                  <a:pt x="804" y="397"/>
                  <a:pt x="802" y="394"/>
                </a:cubicBezTo>
                <a:cubicBezTo>
                  <a:pt x="802" y="394"/>
                  <a:pt x="802" y="395"/>
                  <a:pt x="802" y="395"/>
                </a:cubicBezTo>
                <a:cubicBezTo>
                  <a:pt x="801" y="394"/>
                  <a:pt x="802" y="395"/>
                  <a:pt x="801" y="394"/>
                </a:cubicBezTo>
                <a:cubicBezTo>
                  <a:pt x="801" y="393"/>
                  <a:pt x="802" y="394"/>
                  <a:pt x="801" y="394"/>
                </a:cubicBezTo>
                <a:cubicBezTo>
                  <a:pt x="801" y="394"/>
                  <a:pt x="801" y="394"/>
                  <a:pt x="801" y="393"/>
                </a:cubicBezTo>
                <a:cubicBezTo>
                  <a:pt x="800" y="393"/>
                  <a:pt x="800" y="392"/>
                  <a:pt x="799" y="392"/>
                </a:cubicBezTo>
                <a:cubicBezTo>
                  <a:pt x="799" y="393"/>
                  <a:pt x="800" y="393"/>
                  <a:pt x="799" y="393"/>
                </a:cubicBezTo>
                <a:cubicBezTo>
                  <a:pt x="799" y="393"/>
                  <a:pt x="799" y="393"/>
                  <a:pt x="799" y="393"/>
                </a:cubicBezTo>
                <a:cubicBezTo>
                  <a:pt x="798" y="392"/>
                  <a:pt x="798" y="392"/>
                  <a:pt x="797" y="391"/>
                </a:cubicBezTo>
                <a:cubicBezTo>
                  <a:pt x="797" y="391"/>
                  <a:pt x="798" y="392"/>
                  <a:pt x="798" y="392"/>
                </a:cubicBezTo>
                <a:cubicBezTo>
                  <a:pt x="798" y="391"/>
                  <a:pt x="798" y="391"/>
                  <a:pt x="798" y="391"/>
                </a:cubicBezTo>
                <a:cubicBezTo>
                  <a:pt x="797" y="391"/>
                  <a:pt x="796" y="390"/>
                  <a:pt x="796" y="389"/>
                </a:cubicBezTo>
                <a:cubicBezTo>
                  <a:pt x="796" y="390"/>
                  <a:pt x="797" y="391"/>
                  <a:pt x="797" y="391"/>
                </a:cubicBezTo>
                <a:cubicBezTo>
                  <a:pt x="797" y="391"/>
                  <a:pt x="797" y="391"/>
                  <a:pt x="797" y="392"/>
                </a:cubicBezTo>
                <a:cubicBezTo>
                  <a:pt x="796" y="390"/>
                  <a:pt x="797" y="391"/>
                  <a:pt x="796" y="391"/>
                </a:cubicBezTo>
                <a:cubicBezTo>
                  <a:pt x="796" y="390"/>
                  <a:pt x="795" y="389"/>
                  <a:pt x="795" y="389"/>
                </a:cubicBezTo>
                <a:cubicBezTo>
                  <a:pt x="795" y="390"/>
                  <a:pt x="795" y="390"/>
                  <a:pt x="795" y="390"/>
                </a:cubicBezTo>
                <a:cubicBezTo>
                  <a:pt x="795" y="390"/>
                  <a:pt x="795" y="390"/>
                  <a:pt x="794" y="389"/>
                </a:cubicBezTo>
                <a:cubicBezTo>
                  <a:pt x="794" y="389"/>
                  <a:pt x="794" y="389"/>
                  <a:pt x="793" y="388"/>
                </a:cubicBezTo>
                <a:cubicBezTo>
                  <a:pt x="793" y="388"/>
                  <a:pt x="792" y="387"/>
                  <a:pt x="791" y="387"/>
                </a:cubicBezTo>
                <a:cubicBezTo>
                  <a:pt x="790" y="386"/>
                  <a:pt x="791" y="387"/>
                  <a:pt x="790" y="387"/>
                </a:cubicBezTo>
                <a:cubicBezTo>
                  <a:pt x="790" y="386"/>
                  <a:pt x="790" y="386"/>
                  <a:pt x="790" y="385"/>
                </a:cubicBezTo>
                <a:cubicBezTo>
                  <a:pt x="789" y="386"/>
                  <a:pt x="788" y="384"/>
                  <a:pt x="787" y="385"/>
                </a:cubicBezTo>
                <a:cubicBezTo>
                  <a:pt x="787" y="384"/>
                  <a:pt x="786" y="385"/>
                  <a:pt x="786" y="384"/>
                </a:cubicBezTo>
                <a:cubicBezTo>
                  <a:pt x="787" y="383"/>
                  <a:pt x="784" y="382"/>
                  <a:pt x="783" y="382"/>
                </a:cubicBezTo>
                <a:cubicBezTo>
                  <a:pt x="783" y="381"/>
                  <a:pt x="784" y="382"/>
                  <a:pt x="784" y="382"/>
                </a:cubicBezTo>
                <a:cubicBezTo>
                  <a:pt x="784" y="381"/>
                  <a:pt x="784" y="381"/>
                  <a:pt x="783" y="380"/>
                </a:cubicBezTo>
                <a:cubicBezTo>
                  <a:pt x="783" y="381"/>
                  <a:pt x="783" y="381"/>
                  <a:pt x="783" y="380"/>
                </a:cubicBezTo>
                <a:cubicBezTo>
                  <a:pt x="783" y="381"/>
                  <a:pt x="783" y="381"/>
                  <a:pt x="782" y="381"/>
                </a:cubicBezTo>
                <a:cubicBezTo>
                  <a:pt x="782" y="380"/>
                  <a:pt x="783" y="381"/>
                  <a:pt x="783" y="380"/>
                </a:cubicBezTo>
                <a:cubicBezTo>
                  <a:pt x="782" y="379"/>
                  <a:pt x="782" y="379"/>
                  <a:pt x="782" y="378"/>
                </a:cubicBezTo>
                <a:cubicBezTo>
                  <a:pt x="782" y="379"/>
                  <a:pt x="782" y="379"/>
                  <a:pt x="781" y="379"/>
                </a:cubicBezTo>
                <a:cubicBezTo>
                  <a:pt x="781" y="379"/>
                  <a:pt x="780" y="378"/>
                  <a:pt x="780" y="377"/>
                </a:cubicBezTo>
                <a:cubicBezTo>
                  <a:pt x="780" y="378"/>
                  <a:pt x="781" y="379"/>
                  <a:pt x="781" y="380"/>
                </a:cubicBezTo>
                <a:cubicBezTo>
                  <a:pt x="780" y="379"/>
                  <a:pt x="780" y="377"/>
                  <a:pt x="779" y="378"/>
                </a:cubicBezTo>
                <a:cubicBezTo>
                  <a:pt x="780" y="379"/>
                  <a:pt x="779" y="379"/>
                  <a:pt x="780" y="381"/>
                </a:cubicBezTo>
                <a:cubicBezTo>
                  <a:pt x="780" y="380"/>
                  <a:pt x="779" y="380"/>
                  <a:pt x="779" y="379"/>
                </a:cubicBezTo>
                <a:cubicBezTo>
                  <a:pt x="779" y="379"/>
                  <a:pt x="779" y="379"/>
                  <a:pt x="779" y="379"/>
                </a:cubicBezTo>
                <a:cubicBezTo>
                  <a:pt x="779" y="378"/>
                  <a:pt x="779" y="378"/>
                  <a:pt x="778" y="377"/>
                </a:cubicBezTo>
                <a:cubicBezTo>
                  <a:pt x="778" y="377"/>
                  <a:pt x="779" y="377"/>
                  <a:pt x="778" y="376"/>
                </a:cubicBezTo>
                <a:cubicBezTo>
                  <a:pt x="778" y="376"/>
                  <a:pt x="778" y="376"/>
                  <a:pt x="778" y="376"/>
                </a:cubicBezTo>
                <a:cubicBezTo>
                  <a:pt x="778" y="376"/>
                  <a:pt x="778" y="376"/>
                  <a:pt x="778" y="376"/>
                </a:cubicBezTo>
                <a:cubicBezTo>
                  <a:pt x="777" y="376"/>
                  <a:pt x="777" y="375"/>
                  <a:pt x="776" y="376"/>
                </a:cubicBezTo>
                <a:cubicBezTo>
                  <a:pt x="776" y="375"/>
                  <a:pt x="775" y="374"/>
                  <a:pt x="775" y="375"/>
                </a:cubicBezTo>
                <a:cubicBezTo>
                  <a:pt x="775" y="374"/>
                  <a:pt x="775" y="374"/>
                  <a:pt x="775" y="374"/>
                </a:cubicBezTo>
                <a:cubicBezTo>
                  <a:pt x="774" y="375"/>
                  <a:pt x="774" y="374"/>
                  <a:pt x="774" y="374"/>
                </a:cubicBezTo>
                <a:cubicBezTo>
                  <a:pt x="773" y="373"/>
                  <a:pt x="774" y="373"/>
                  <a:pt x="773" y="373"/>
                </a:cubicBezTo>
                <a:cubicBezTo>
                  <a:pt x="773" y="373"/>
                  <a:pt x="772" y="373"/>
                  <a:pt x="772" y="372"/>
                </a:cubicBezTo>
                <a:cubicBezTo>
                  <a:pt x="772" y="372"/>
                  <a:pt x="773" y="373"/>
                  <a:pt x="773" y="372"/>
                </a:cubicBezTo>
                <a:cubicBezTo>
                  <a:pt x="772" y="372"/>
                  <a:pt x="772" y="371"/>
                  <a:pt x="772" y="371"/>
                </a:cubicBezTo>
                <a:cubicBezTo>
                  <a:pt x="771" y="371"/>
                  <a:pt x="771" y="371"/>
                  <a:pt x="770" y="371"/>
                </a:cubicBezTo>
                <a:cubicBezTo>
                  <a:pt x="770" y="370"/>
                  <a:pt x="768" y="371"/>
                  <a:pt x="767" y="369"/>
                </a:cubicBezTo>
                <a:cubicBezTo>
                  <a:pt x="767" y="369"/>
                  <a:pt x="767" y="369"/>
                  <a:pt x="767" y="369"/>
                </a:cubicBezTo>
                <a:cubicBezTo>
                  <a:pt x="766" y="368"/>
                  <a:pt x="767" y="368"/>
                  <a:pt x="766" y="367"/>
                </a:cubicBezTo>
                <a:cubicBezTo>
                  <a:pt x="766" y="367"/>
                  <a:pt x="766" y="368"/>
                  <a:pt x="766" y="368"/>
                </a:cubicBezTo>
                <a:cubicBezTo>
                  <a:pt x="765" y="368"/>
                  <a:pt x="765" y="367"/>
                  <a:pt x="764" y="367"/>
                </a:cubicBezTo>
                <a:cubicBezTo>
                  <a:pt x="764" y="366"/>
                  <a:pt x="764" y="367"/>
                  <a:pt x="764" y="367"/>
                </a:cubicBezTo>
                <a:cubicBezTo>
                  <a:pt x="764" y="366"/>
                  <a:pt x="763" y="365"/>
                  <a:pt x="762" y="366"/>
                </a:cubicBezTo>
                <a:cubicBezTo>
                  <a:pt x="762" y="365"/>
                  <a:pt x="762" y="365"/>
                  <a:pt x="761" y="365"/>
                </a:cubicBezTo>
                <a:cubicBezTo>
                  <a:pt x="761" y="364"/>
                  <a:pt x="761" y="364"/>
                  <a:pt x="761" y="364"/>
                </a:cubicBezTo>
                <a:cubicBezTo>
                  <a:pt x="760" y="364"/>
                  <a:pt x="761" y="363"/>
                  <a:pt x="760" y="364"/>
                </a:cubicBezTo>
                <a:cubicBezTo>
                  <a:pt x="760" y="364"/>
                  <a:pt x="760" y="364"/>
                  <a:pt x="760" y="364"/>
                </a:cubicBezTo>
                <a:cubicBezTo>
                  <a:pt x="760" y="364"/>
                  <a:pt x="760" y="364"/>
                  <a:pt x="760" y="363"/>
                </a:cubicBezTo>
                <a:cubicBezTo>
                  <a:pt x="760" y="363"/>
                  <a:pt x="760" y="363"/>
                  <a:pt x="760" y="363"/>
                </a:cubicBezTo>
                <a:cubicBezTo>
                  <a:pt x="760" y="363"/>
                  <a:pt x="760" y="363"/>
                  <a:pt x="759" y="363"/>
                </a:cubicBezTo>
                <a:cubicBezTo>
                  <a:pt x="759" y="363"/>
                  <a:pt x="760" y="363"/>
                  <a:pt x="760" y="363"/>
                </a:cubicBezTo>
                <a:cubicBezTo>
                  <a:pt x="759" y="363"/>
                  <a:pt x="759" y="363"/>
                  <a:pt x="759" y="364"/>
                </a:cubicBezTo>
                <a:cubicBezTo>
                  <a:pt x="759" y="363"/>
                  <a:pt x="759" y="364"/>
                  <a:pt x="759" y="363"/>
                </a:cubicBezTo>
                <a:cubicBezTo>
                  <a:pt x="759" y="363"/>
                  <a:pt x="759" y="363"/>
                  <a:pt x="759" y="363"/>
                </a:cubicBezTo>
                <a:cubicBezTo>
                  <a:pt x="759" y="363"/>
                  <a:pt x="759" y="363"/>
                  <a:pt x="759" y="363"/>
                </a:cubicBezTo>
                <a:cubicBezTo>
                  <a:pt x="759" y="362"/>
                  <a:pt x="759" y="362"/>
                  <a:pt x="758" y="362"/>
                </a:cubicBezTo>
                <a:cubicBezTo>
                  <a:pt x="758" y="363"/>
                  <a:pt x="759" y="362"/>
                  <a:pt x="759" y="363"/>
                </a:cubicBezTo>
                <a:cubicBezTo>
                  <a:pt x="758" y="363"/>
                  <a:pt x="758" y="362"/>
                  <a:pt x="757" y="363"/>
                </a:cubicBezTo>
                <a:cubicBezTo>
                  <a:pt x="758" y="363"/>
                  <a:pt x="757" y="363"/>
                  <a:pt x="758" y="362"/>
                </a:cubicBezTo>
                <a:cubicBezTo>
                  <a:pt x="758" y="362"/>
                  <a:pt x="758" y="362"/>
                  <a:pt x="758" y="362"/>
                </a:cubicBezTo>
                <a:cubicBezTo>
                  <a:pt x="758" y="362"/>
                  <a:pt x="758" y="361"/>
                  <a:pt x="757" y="361"/>
                </a:cubicBezTo>
                <a:cubicBezTo>
                  <a:pt x="758" y="361"/>
                  <a:pt x="758" y="362"/>
                  <a:pt x="757" y="362"/>
                </a:cubicBezTo>
                <a:cubicBezTo>
                  <a:pt x="757" y="362"/>
                  <a:pt x="757" y="362"/>
                  <a:pt x="756" y="362"/>
                </a:cubicBezTo>
                <a:cubicBezTo>
                  <a:pt x="756" y="361"/>
                  <a:pt x="755" y="362"/>
                  <a:pt x="755" y="361"/>
                </a:cubicBezTo>
                <a:cubicBezTo>
                  <a:pt x="755" y="361"/>
                  <a:pt x="755" y="361"/>
                  <a:pt x="754" y="361"/>
                </a:cubicBezTo>
                <a:cubicBezTo>
                  <a:pt x="755" y="360"/>
                  <a:pt x="754" y="361"/>
                  <a:pt x="754" y="360"/>
                </a:cubicBezTo>
                <a:cubicBezTo>
                  <a:pt x="754" y="360"/>
                  <a:pt x="754" y="360"/>
                  <a:pt x="755" y="360"/>
                </a:cubicBezTo>
                <a:cubicBezTo>
                  <a:pt x="754" y="359"/>
                  <a:pt x="755" y="360"/>
                  <a:pt x="755" y="360"/>
                </a:cubicBezTo>
                <a:cubicBezTo>
                  <a:pt x="755" y="359"/>
                  <a:pt x="755" y="359"/>
                  <a:pt x="755" y="359"/>
                </a:cubicBezTo>
                <a:cubicBezTo>
                  <a:pt x="754" y="360"/>
                  <a:pt x="754" y="359"/>
                  <a:pt x="753" y="360"/>
                </a:cubicBezTo>
                <a:cubicBezTo>
                  <a:pt x="753" y="359"/>
                  <a:pt x="753" y="359"/>
                  <a:pt x="754" y="359"/>
                </a:cubicBezTo>
                <a:cubicBezTo>
                  <a:pt x="754" y="359"/>
                  <a:pt x="754" y="359"/>
                  <a:pt x="754" y="359"/>
                </a:cubicBezTo>
                <a:cubicBezTo>
                  <a:pt x="754" y="359"/>
                  <a:pt x="753" y="359"/>
                  <a:pt x="753" y="358"/>
                </a:cubicBezTo>
                <a:cubicBezTo>
                  <a:pt x="753" y="358"/>
                  <a:pt x="752" y="358"/>
                  <a:pt x="752" y="357"/>
                </a:cubicBezTo>
                <a:cubicBezTo>
                  <a:pt x="752" y="357"/>
                  <a:pt x="751" y="358"/>
                  <a:pt x="751" y="357"/>
                </a:cubicBezTo>
                <a:cubicBezTo>
                  <a:pt x="751" y="357"/>
                  <a:pt x="751" y="357"/>
                  <a:pt x="752" y="357"/>
                </a:cubicBezTo>
                <a:cubicBezTo>
                  <a:pt x="751" y="357"/>
                  <a:pt x="750" y="356"/>
                  <a:pt x="750" y="356"/>
                </a:cubicBezTo>
                <a:cubicBezTo>
                  <a:pt x="749" y="357"/>
                  <a:pt x="750" y="356"/>
                  <a:pt x="750" y="356"/>
                </a:cubicBezTo>
                <a:cubicBezTo>
                  <a:pt x="749" y="357"/>
                  <a:pt x="749" y="357"/>
                  <a:pt x="749" y="357"/>
                </a:cubicBezTo>
                <a:cubicBezTo>
                  <a:pt x="749" y="356"/>
                  <a:pt x="749" y="356"/>
                  <a:pt x="749" y="356"/>
                </a:cubicBezTo>
                <a:cubicBezTo>
                  <a:pt x="748" y="356"/>
                  <a:pt x="748" y="356"/>
                  <a:pt x="747" y="356"/>
                </a:cubicBezTo>
                <a:cubicBezTo>
                  <a:pt x="747" y="355"/>
                  <a:pt x="748" y="355"/>
                  <a:pt x="747" y="355"/>
                </a:cubicBezTo>
                <a:cubicBezTo>
                  <a:pt x="747" y="355"/>
                  <a:pt x="748" y="356"/>
                  <a:pt x="747" y="356"/>
                </a:cubicBezTo>
                <a:cubicBezTo>
                  <a:pt x="747" y="356"/>
                  <a:pt x="747" y="354"/>
                  <a:pt x="746" y="354"/>
                </a:cubicBezTo>
                <a:cubicBezTo>
                  <a:pt x="746" y="355"/>
                  <a:pt x="746" y="355"/>
                  <a:pt x="746" y="355"/>
                </a:cubicBezTo>
                <a:cubicBezTo>
                  <a:pt x="746" y="354"/>
                  <a:pt x="746" y="354"/>
                  <a:pt x="746" y="354"/>
                </a:cubicBezTo>
                <a:cubicBezTo>
                  <a:pt x="745" y="354"/>
                  <a:pt x="745" y="354"/>
                  <a:pt x="745" y="354"/>
                </a:cubicBezTo>
                <a:cubicBezTo>
                  <a:pt x="745" y="354"/>
                  <a:pt x="745" y="354"/>
                  <a:pt x="745" y="354"/>
                </a:cubicBezTo>
                <a:cubicBezTo>
                  <a:pt x="744" y="354"/>
                  <a:pt x="745" y="354"/>
                  <a:pt x="745" y="354"/>
                </a:cubicBezTo>
                <a:cubicBezTo>
                  <a:pt x="744" y="354"/>
                  <a:pt x="744" y="354"/>
                  <a:pt x="744" y="353"/>
                </a:cubicBezTo>
                <a:cubicBezTo>
                  <a:pt x="743" y="353"/>
                  <a:pt x="743" y="354"/>
                  <a:pt x="743" y="354"/>
                </a:cubicBezTo>
                <a:cubicBezTo>
                  <a:pt x="743" y="353"/>
                  <a:pt x="743" y="353"/>
                  <a:pt x="742" y="353"/>
                </a:cubicBezTo>
                <a:cubicBezTo>
                  <a:pt x="743" y="353"/>
                  <a:pt x="743" y="353"/>
                  <a:pt x="743" y="353"/>
                </a:cubicBezTo>
                <a:cubicBezTo>
                  <a:pt x="742" y="352"/>
                  <a:pt x="741" y="352"/>
                  <a:pt x="739" y="351"/>
                </a:cubicBezTo>
                <a:cubicBezTo>
                  <a:pt x="739" y="351"/>
                  <a:pt x="739" y="351"/>
                  <a:pt x="739" y="351"/>
                </a:cubicBezTo>
                <a:cubicBezTo>
                  <a:pt x="739" y="351"/>
                  <a:pt x="739" y="351"/>
                  <a:pt x="739" y="351"/>
                </a:cubicBezTo>
                <a:cubicBezTo>
                  <a:pt x="739" y="351"/>
                  <a:pt x="739" y="351"/>
                  <a:pt x="739" y="350"/>
                </a:cubicBezTo>
                <a:cubicBezTo>
                  <a:pt x="739" y="350"/>
                  <a:pt x="739" y="350"/>
                  <a:pt x="738" y="350"/>
                </a:cubicBezTo>
                <a:cubicBezTo>
                  <a:pt x="738" y="350"/>
                  <a:pt x="738" y="350"/>
                  <a:pt x="738" y="349"/>
                </a:cubicBezTo>
                <a:cubicBezTo>
                  <a:pt x="737" y="350"/>
                  <a:pt x="737" y="349"/>
                  <a:pt x="737" y="349"/>
                </a:cubicBezTo>
                <a:cubicBezTo>
                  <a:pt x="737" y="349"/>
                  <a:pt x="737" y="349"/>
                  <a:pt x="737" y="349"/>
                </a:cubicBezTo>
                <a:cubicBezTo>
                  <a:pt x="737" y="349"/>
                  <a:pt x="737" y="349"/>
                  <a:pt x="737" y="350"/>
                </a:cubicBezTo>
                <a:cubicBezTo>
                  <a:pt x="737" y="350"/>
                  <a:pt x="736" y="350"/>
                  <a:pt x="736" y="350"/>
                </a:cubicBezTo>
                <a:cubicBezTo>
                  <a:pt x="736" y="349"/>
                  <a:pt x="736" y="350"/>
                  <a:pt x="736" y="349"/>
                </a:cubicBezTo>
                <a:cubicBezTo>
                  <a:pt x="735" y="349"/>
                  <a:pt x="733" y="349"/>
                  <a:pt x="732" y="348"/>
                </a:cubicBezTo>
                <a:cubicBezTo>
                  <a:pt x="732" y="349"/>
                  <a:pt x="732" y="348"/>
                  <a:pt x="732" y="348"/>
                </a:cubicBezTo>
                <a:cubicBezTo>
                  <a:pt x="732" y="347"/>
                  <a:pt x="733" y="348"/>
                  <a:pt x="733" y="348"/>
                </a:cubicBezTo>
                <a:cubicBezTo>
                  <a:pt x="732" y="347"/>
                  <a:pt x="732" y="347"/>
                  <a:pt x="731" y="347"/>
                </a:cubicBezTo>
                <a:cubicBezTo>
                  <a:pt x="731" y="346"/>
                  <a:pt x="731" y="346"/>
                  <a:pt x="731" y="347"/>
                </a:cubicBezTo>
                <a:cubicBezTo>
                  <a:pt x="731" y="346"/>
                  <a:pt x="732" y="347"/>
                  <a:pt x="732" y="346"/>
                </a:cubicBezTo>
                <a:cubicBezTo>
                  <a:pt x="732" y="346"/>
                  <a:pt x="731" y="346"/>
                  <a:pt x="730" y="346"/>
                </a:cubicBezTo>
                <a:cubicBezTo>
                  <a:pt x="730" y="346"/>
                  <a:pt x="730" y="346"/>
                  <a:pt x="730" y="346"/>
                </a:cubicBezTo>
                <a:cubicBezTo>
                  <a:pt x="729" y="346"/>
                  <a:pt x="728" y="345"/>
                  <a:pt x="726" y="346"/>
                </a:cubicBezTo>
                <a:cubicBezTo>
                  <a:pt x="726" y="346"/>
                  <a:pt x="727" y="345"/>
                  <a:pt x="727" y="345"/>
                </a:cubicBezTo>
                <a:cubicBezTo>
                  <a:pt x="727" y="345"/>
                  <a:pt x="727" y="346"/>
                  <a:pt x="727" y="346"/>
                </a:cubicBezTo>
                <a:cubicBezTo>
                  <a:pt x="727" y="346"/>
                  <a:pt x="727" y="346"/>
                  <a:pt x="727" y="345"/>
                </a:cubicBezTo>
                <a:cubicBezTo>
                  <a:pt x="727" y="345"/>
                  <a:pt x="727" y="345"/>
                  <a:pt x="727" y="345"/>
                </a:cubicBezTo>
                <a:cubicBezTo>
                  <a:pt x="726" y="345"/>
                  <a:pt x="726" y="345"/>
                  <a:pt x="726" y="345"/>
                </a:cubicBezTo>
                <a:cubicBezTo>
                  <a:pt x="726" y="345"/>
                  <a:pt x="726" y="345"/>
                  <a:pt x="726" y="345"/>
                </a:cubicBezTo>
                <a:cubicBezTo>
                  <a:pt x="726" y="345"/>
                  <a:pt x="726" y="345"/>
                  <a:pt x="726" y="345"/>
                </a:cubicBezTo>
                <a:cubicBezTo>
                  <a:pt x="726" y="345"/>
                  <a:pt x="726" y="345"/>
                  <a:pt x="726" y="345"/>
                </a:cubicBezTo>
                <a:cubicBezTo>
                  <a:pt x="726" y="345"/>
                  <a:pt x="726" y="346"/>
                  <a:pt x="726" y="346"/>
                </a:cubicBezTo>
                <a:cubicBezTo>
                  <a:pt x="726" y="346"/>
                  <a:pt x="727" y="346"/>
                  <a:pt x="726" y="346"/>
                </a:cubicBezTo>
                <a:cubicBezTo>
                  <a:pt x="726" y="346"/>
                  <a:pt x="726" y="346"/>
                  <a:pt x="726" y="346"/>
                </a:cubicBezTo>
                <a:cubicBezTo>
                  <a:pt x="725" y="345"/>
                  <a:pt x="725" y="346"/>
                  <a:pt x="724" y="346"/>
                </a:cubicBezTo>
                <a:cubicBezTo>
                  <a:pt x="725" y="345"/>
                  <a:pt x="726" y="345"/>
                  <a:pt x="726" y="344"/>
                </a:cubicBezTo>
                <a:cubicBezTo>
                  <a:pt x="725" y="344"/>
                  <a:pt x="724" y="344"/>
                  <a:pt x="724" y="344"/>
                </a:cubicBezTo>
                <a:cubicBezTo>
                  <a:pt x="724" y="343"/>
                  <a:pt x="724" y="344"/>
                  <a:pt x="723" y="343"/>
                </a:cubicBezTo>
                <a:cubicBezTo>
                  <a:pt x="723" y="344"/>
                  <a:pt x="722" y="344"/>
                  <a:pt x="722" y="343"/>
                </a:cubicBezTo>
                <a:cubicBezTo>
                  <a:pt x="722" y="343"/>
                  <a:pt x="723" y="343"/>
                  <a:pt x="723" y="343"/>
                </a:cubicBezTo>
                <a:cubicBezTo>
                  <a:pt x="723" y="343"/>
                  <a:pt x="722" y="343"/>
                  <a:pt x="722" y="343"/>
                </a:cubicBezTo>
                <a:cubicBezTo>
                  <a:pt x="722" y="343"/>
                  <a:pt x="722" y="343"/>
                  <a:pt x="722" y="343"/>
                </a:cubicBezTo>
                <a:cubicBezTo>
                  <a:pt x="721" y="343"/>
                  <a:pt x="721" y="343"/>
                  <a:pt x="721" y="343"/>
                </a:cubicBezTo>
                <a:cubicBezTo>
                  <a:pt x="721" y="342"/>
                  <a:pt x="719" y="344"/>
                  <a:pt x="719" y="342"/>
                </a:cubicBezTo>
                <a:cubicBezTo>
                  <a:pt x="719" y="342"/>
                  <a:pt x="719" y="342"/>
                  <a:pt x="718" y="342"/>
                </a:cubicBezTo>
                <a:cubicBezTo>
                  <a:pt x="719" y="342"/>
                  <a:pt x="719" y="341"/>
                  <a:pt x="720" y="341"/>
                </a:cubicBezTo>
                <a:cubicBezTo>
                  <a:pt x="719" y="340"/>
                  <a:pt x="718" y="340"/>
                  <a:pt x="717" y="341"/>
                </a:cubicBezTo>
                <a:cubicBezTo>
                  <a:pt x="716" y="340"/>
                  <a:pt x="715" y="340"/>
                  <a:pt x="714" y="340"/>
                </a:cubicBezTo>
                <a:cubicBezTo>
                  <a:pt x="714" y="342"/>
                  <a:pt x="717" y="340"/>
                  <a:pt x="717" y="341"/>
                </a:cubicBezTo>
                <a:cubicBezTo>
                  <a:pt x="717" y="341"/>
                  <a:pt x="717" y="341"/>
                  <a:pt x="717" y="341"/>
                </a:cubicBezTo>
                <a:cubicBezTo>
                  <a:pt x="717" y="341"/>
                  <a:pt x="717" y="341"/>
                  <a:pt x="717" y="342"/>
                </a:cubicBezTo>
                <a:cubicBezTo>
                  <a:pt x="718" y="342"/>
                  <a:pt x="719" y="341"/>
                  <a:pt x="719" y="341"/>
                </a:cubicBezTo>
                <a:cubicBezTo>
                  <a:pt x="719" y="342"/>
                  <a:pt x="717" y="342"/>
                  <a:pt x="716" y="342"/>
                </a:cubicBezTo>
                <a:cubicBezTo>
                  <a:pt x="717" y="342"/>
                  <a:pt x="717" y="342"/>
                  <a:pt x="717" y="342"/>
                </a:cubicBezTo>
                <a:cubicBezTo>
                  <a:pt x="716" y="342"/>
                  <a:pt x="716" y="342"/>
                  <a:pt x="715" y="342"/>
                </a:cubicBezTo>
                <a:cubicBezTo>
                  <a:pt x="715" y="342"/>
                  <a:pt x="714" y="342"/>
                  <a:pt x="714" y="341"/>
                </a:cubicBezTo>
                <a:cubicBezTo>
                  <a:pt x="713" y="342"/>
                  <a:pt x="713" y="341"/>
                  <a:pt x="712" y="342"/>
                </a:cubicBezTo>
                <a:cubicBezTo>
                  <a:pt x="712" y="341"/>
                  <a:pt x="713" y="342"/>
                  <a:pt x="713" y="341"/>
                </a:cubicBezTo>
                <a:cubicBezTo>
                  <a:pt x="712" y="341"/>
                  <a:pt x="712" y="341"/>
                  <a:pt x="713" y="340"/>
                </a:cubicBezTo>
                <a:cubicBezTo>
                  <a:pt x="711" y="341"/>
                  <a:pt x="711" y="341"/>
                  <a:pt x="711" y="341"/>
                </a:cubicBezTo>
                <a:cubicBezTo>
                  <a:pt x="711" y="340"/>
                  <a:pt x="711" y="340"/>
                  <a:pt x="711" y="340"/>
                </a:cubicBezTo>
                <a:cubicBezTo>
                  <a:pt x="711" y="341"/>
                  <a:pt x="711" y="341"/>
                  <a:pt x="711" y="341"/>
                </a:cubicBezTo>
                <a:cubicBezTo>
                  <a:pt x="711" y="341"/>
                  <a:pt x="710" y="341"/>
                  <a:pt x="710" y="341"/>
                </a:cubicBezTo>
                <a:cubicBezTo>
                  <a:pt x="710" y="341"/>
                  <a:pt x="710" y="341"/>
                  <a:pt x="710" y="341"/>
                </a:cubicBezTo>
                <a:cubicBezTo>
                  <a:pt x="710" y="341"/>
                  <a:pt x="710" y="340"/>
                  <a:pt x="710" y="340"/>
                </a:cubicBezTo>
                <a:cubicBezTo>
                  <a:pt x="708" y="341"/>
                  <a:pt x="708" y="341"/>
                  <a:pt x="708" y="341"/>
                </a:cubicBezTo>
                <a:cubicBezTo>
                  <a:pt x="709" y="340"/>
                  <a:pt x="707" y="341"/>
                  <a:pt x="707" y="340"/>
                </a:cubicBezTo>
                <a:cubicBezTo>
                  <a:pt x="708" y="340"/>
                  <a:pt x="708" y="340"/>
                  <a:pt x="708" y="340"/>
                </a:cubicBezTo>
                <a:cubicBezTo>
                  <a:pt x="708" y="340"/>
                  <a:pt x="708" y="340"/>
                  <a:pt x="709" y="340"/>
                </a:cubicBezTo>
                <a:cubicBezTo>
                  <a:pt x="709" y="340"/>
                  <a:pt x="709" y="340"/>
                  <a:pt x="709" y="340"/>
                </a:cubicBezTo>
                <a:cubicBezTo>
                  <a:pt x="708" y="340"/>
                  <a:pt x="708" y="340"/>
                  <a:pt x="708" y="340"/>
                </a:cubicBezTo>
                <a:cubicBezTo>
                  <a:pt x="708" y="339"/>
                  <a:pt x="708" y="340"/>
                  <a:pt x="707" y="339"/>
                </a:cubicBezTo>
                <a:cubicBezTo>
                  <a:pt x="708" y="339"/>
                  <a:pt x="709" y="340"/>
                  <a:pt x="710" y="338"/>
                </a:cubicBezTo>
                <a:cubicBezTo>
                  <a:pt x="709" y="338"/>
                  <a:pt x="707" y="339"/>
                  <a:pt x="708" y="337"/>
                </a:cubicBezTo>
                <a:cubicBezTo>
                  <a:pt x="708" y="337"/>
                  <a:pt x="708" y="337"/>
                  <a:pt x="707" y="337"/>
                </a:cubicBezTo>
                <a:cubicBezTo>
                  <a:pt x="707" y="338"/>
                  <a:pt x="707" y="338"/>
                  <a:pt x="707" y="338"/>
                </a:cubicBezTo>
                <a:cubicBezTo>
                  <a:pt x="706" y="337"/>
                  <a:pt x="705" y="337"/>
                  <a:pt x="704" y="336"/>
                </a:cubicBezTo>
                <a:cubicBezTo>
                  <a:pt x="704" y="336"/>
                  <a:pt x="704" y="337"/>
                  <a:pt x="704" y="337"/>
                </a:cubicBezTo>
                <a:cubicBezTo>
                  <a:pt x="704" y="336"/>
                  <a:pt x="703" y="337"/>
                  <a:pt x="703" y="336"/>
                </a:cubicBezTo>
                <a:cubicBezTo>
                  <a:pt x="704" y="336"/>
                  <a:pt x="704" y="336"/>
                  <a:pt x="704" y="336"/>
                </a:cubicBezTo>
                <a:cubicBezTo>
                  <a:pt x="703" y="336"/>
                  <a:pt x="703" y="335"/>
                  <a:pt x="703" y="335"/>
                </a:cubicBezTo>
                <a:cubicBezTo>
                  <a:pt x="702" y="335"/>
                  <a:pt x="703" y="335"/>
                  <a:pt x="703" y="334"/>
                </a:cubicBezTo>
                <a:cubicBezTo>
                  <a:pt x="703" y="335"/>
                  <a:pt x="702" y="335"/>
                  <a:pt x="702" y="335"/>
                </a:cubicBezTo>
                <a:cubicBezTo>
                  <a:pt x="702" y="334"/>
                  <a:pt x="702" y="334"/>
                  <a:pt x="702" y="334"/>
                </a:cubicBezTo>
                <a:cubicBezTo>
                  <a:pt x="702" y="334"/>
                  <a:pt x="702" y="334"/>
                  <a:pt x="702" y="334"/>
                </a:cubicBezTo>
                <a:cubicBezTo>
                  <a:pt x="702" y="334"/>
                  <a:pt x="702" y="333"/>
                  <a:pt x="702" y="333"/>
                </a:cubicBezTo>
                <a:cubicBezTo>
                  <a:pt x="702" y="333"/>
                  <a:pt x="701" y="333"/>
                  <a:pt x="701" y="333"/>
                </a:cubicBezTo>
                <a:cubicBezTo>
                  <a:pt x="701" y="332"/>
                  <a:pt x="701" y="332"/>
                  <a:pt x="701" y="332"/>
                </a:cubicBezTo>
                <a:cubicBezTo>
                  <a:pt x="701" y="332"/>
                  <a:pt x="701" y="332"/>
                  <a:pt x="702" y="332"/>
                </a:cubicBezTo>
                <a:cubicBezTo>
                  <a:pt x="701" y="333"/>
                  <a:pt x="702" y="333"/>
                  <a:pt x="702" y="333"/>
                </a:cubicBezTo>
                <a:cubicBezTo>
                  <a:pt x="702" y="332"/>
                  <a:pt x="701" y="332"/>
                  <a:pt x="701" y="332"/>
                </a:cubicBezTo>
                <a:cubicBezTo>
                  <a:pt x="701" y="332"/>
                  <a:pt x="700" y="332"/>
                  <a:pt x="701" y="331"/>
                </a:cubicBezTo>
                <a:cubicBezTo>
                  <a:pt x="700" y="332"/>
                  <a:pt x="700" y="332"/>
                  <a:pt x="700" y="331"/>
                </a:cubicBezTo>
                <a:cubicBezTo>
                  <a:pt x="701" y="331"/>
                  <a:pt x="701" y="331"/>
                  <a:pt x="701" y="330"/>
                </a:cubicBezTo>
                <a:cubicBezTo>
                  <a:pt x="701" y="330"/>
                  <a:pt x="701" y="331"/>
                  <a:pt x="702" y="331"/>
                </a:cubicBezTo>
                <a:cubicBezTo>
                  <a:pt x="702" y="330"/>
                  <a:pt x="702" y="330"/>
                  <a:pt x="702" y="330"/>
                </a:cubicBezTo>
                <a:cubicBezTo>
                  <a:pt x="701" y="330"/>
                  <a:pt x="701" y="330"/>
                  <a:pt x="700" y="330"/>
                </a:cubicBezTo>
                <a:cubicBezTo>
                  <a:pt x="700" y="330"/>
                  <a:pt x="700" y="331"/>
                  <a:pt x="699" y="330"/>
                </a:cubicBezTo>
                <a:cubicBezTo>
                  <a:pt x="700" y="330"/>
                  <a:pt x="700" y="330"/>
                  <a:pt x="700" y="330"/>
                </a:cubicBezTo>
                <a:cubicBezTo>
                  <a:pt x="700" y="330"/>
                  <a:pt x="700" y="329"/>
                  <a:pt x="700" y="329"/>
                </a:cubicBezTo>
                <a:cubicBezTo>
                  <a:pt x="700" y="329"/>
                  <a:pt x="700" y="330"/>
                  <a:pt x="699" y="330"/>
                </a:cubicBezTo>
                <a:cubicBezTo>
                  <a:pt x="700" y="330"/>
                  <a:pt x="700" y="329"/>
                  <a:pt x="700" y="329"/>
                </a:cubicBezTo>
                <a:cubicBezTo>
                  <a:pt x="699" y="329"/>
                  <a:pt x="699" y="330"/>
                  <a:pt x="699" y="330"/>
                </a:cubicBezTo>
                <a:cubicBezTo>
                  <a:pt x="699" y="329"/>
                  <a:pt x="699" y="329"/>
                  <a:pt x="699" y="329"/>
                </a:cubicBezTo>
                <a:cubicBezTo>
                  <a:pt x="699" y="329"/>
                  <a:pt x="698" y="330"/>
                  <a:pt x="698" y="330"/>
                </a:cubicBezTo>
                <a:cubicBezTo>
                  <a:pt x="698" y="329"/>
                  <a:pt x="698" y="329"/>
                  <a:pt x="698" y="329"/>
                </a:cubicBezTo>
                <a:cubicBezTo>
                  <a:pt x="698" y="329"/>
                  <a:pt x="699" y="328"/>
                  <a:pt x="698" y="329"/>
                </a:cubicBezTo>
                <a:cubicBezTo>
                  <a:pt x="698" y="329"/>
                  <a:pt x="697" y="329"/>
                  <a:pt x="697" y="329"/>
                </a:cubicBezTo>
                <a:cubicBezTo>
                  <a:pt x="696" y="329"/>
                  <a:pt x="696" y="329"/>
                  <a:pt x="696" y="330"/>
                </a:cubicBezTo>
                <a:cubicBezTo>
                  <a:pt x="696" y="329"/>
                  <a:pt x="696" y="329"/>
                  <a:pt x="696" y="330"/>
                </a:cubicBezTo>
                <a:cubicBezTo>
                  <a:pt x="696" y="329"/>
                  <a:pt x="695" y="329"/>
                  <a:pt x="695" y="329"/>
                </a:cubicBezTo>
                <a:cubicBezTo>
                  <a:pt x="696" y="329"/>
                  <a:pt x="697" y="329"/>
                  <a:pt x="697" y="329"/>
                </a:cubicBezTo>
                <a:cubicBezTo>
                  <a:pt x="697" y="329"/>
                  <a:pt x="697" y="329"/>
                  <a:pt x="697" y="328"/>
                </a:cubicBezTo>
                <a:cubicBezTo>
                  <a:pt x="696" y="328"/>
                  <a:pt x="695" y="328"/>
                  <a:pt x="693" y="328"/>
                </a:cubicBezTo>
                <a:cubicBezTo>
                  <a:pt x="693" y="328"/>
                  <a:pt x="693" y="328"/>
                  <a:pt x="693" y="327"/>
                </a:cubicBezTo>
                <a:cubicBezTo>
                  <a:pt x="694" y="327"/>
                  <a:pt x="695" y="327"/>
                  <a:pt x="696" y="326"/>
                </a:cubicBezTo>
                <a:cubicBezTo>
                  <a:pt x="696" y="326"/>
                  <a:pt x="696" y="326"/>
                  <a:pt x="696" y="326"/>
                </a:cubicBezTo>
                <a:cubicBezTo>
                  <a:pt x="694" y="326"/>
                  <a:pt x="693" y="327"/>
                  <a:pt x="693" y="326"/>
                </a:cubicBezTo>
                <a:cubicBezTo>
                  <a:pt x="692" y="326"/>
                  <a:pt x="691" y="326"/>
                  <a:pt x="691" y="325"/>
                </a:cubicBezTo>
                <a:cubicBezTo>
                  <a:pt x="690" y="325"/>
                  <a:pt x="690" y="325"/>
                  <a:pt x="690" y="325"/>
                </a:cubicBezTo>
                <a:cubicBezTo>
                  <a:pt x="690" y="325"/>
                  <a:pt x="691" y="325"/>
                  <a:pt x="691" y="324"/>
                </a:cubicBezTo>
                <a:cubicBezTo>
                  <a:pt x="690" y="324"/>
                  <a:pt x="690" y="324"/>
                  <a:pt x="690" y="324"/>
                </a:cubicBezTo>
                <a:cubicBezTo>
                  <a:pt x="690" y="324"/>
                  <a:pt x="690" y="324"/>
                  <a:pt x="690" y="324"/>
                </a:cubicBezTo>
                <a:cubicBezTo>
                  <a:pt x="690" y="324"/>
                  <a:pt x="690" y="324"/>
                  <a:pt x="690" y="324"/>
                </a:cubicBezTo>
                <a:cubicBezTo>
                  <a:pt x="690" y="325"/>
                  <a:pt x="689" y="324"/>
                  <a:pt x="689" y="324"/>
                </a:cubicBezTo>
                <a:cubicBezTo>
                  <a:pt x="689" y="323"/>
                  <a:pt x="688" y="323"/>
                  <a:pt x="688" y="322"/>
                </a:cubicBezTo>
                <a:cubicBezTo>
                  <a:pt x="688" y="321"/>
                  <a:pt x="688" y="321"/>
                  <a:pt x="688" y="320"/>
                </a:cubicBezTo>
                <a:cubicBezTo>
                  <a:pt x="689" y="319"/>
                  <a:pt x="690" y="319"/>
                  <a:pt x="692" y="319"/>
                </a:cubicBezTo>
                <a:cubicBezTo>
                  <a:pt x="692" y="319"/>
                  <a:pt x="692" y="319"/>
                  <a:pt x="691" y="319"/>
                </a:cubicBezTo>
                <a:cubicBezTo>
                  <a:pt x="692" y="320"/>
                  <a:pt x="692" y="319"/>
                  <a:pt x="693" y="320"/>
                </a:cubicBezTo>
                <a:cubicBezTo>
                  <a:pt x="694" y="318"/>
                  <a:pt x="695" y="320"/>
                  <a:pt x="696" y="320"/>
                </a:cubicBezTo>
                <a:cubicBezTo>
                  <a:pt x="697" y="321"/>
                  <a:pt x="698" y="321"/>
                  <a:pt x="699" y="321"/>
                </a:cubicBezTo>
                <a:cubicBezTo>
                  <a:pt x="699" y="320"/>
                  <a:pt x="698" y="321"/>
                  <a:pt x="699" y="320"/>
                </a:cubicBezTo>
                <a:cubicBezTo>
                  <a:pt x="699" y="320"/>
                  <a:pt x="700" y="321"/>
                  <a:pt x="700" y="320"/>
                </a:cubicBezTo>
                <a:cubicBezTo>
                  <a:pt x="701" y="321"/>
                  <a:pt x="702" y="321"/>
                  <a:pt x="702" y="321"/>
                </a:cubicBezTo>
                <a:cubicBezTo>
                  <a:pt x="703" y="321"/>
                  <a:pt x="702" y="321"/>
                  <a:pt x="702" y="321"/>
                </a:cubicBezTo>
                <a:cubicBezTo>
                  <a:pt x="703" y="321"/>
                  <a:pt x="703" y="321"/>
                  <a:pt x="703" y="321"/>
                </a:cubicBezTo>
                <a:cubicBezTo>
                  <a:pt x="703" y="322"/>
                  <a:pt x="703" y="321"/>
                  <a:pt x="703" y="321"/>
                </a:cubicBezTo>
                <a:cubicBezTo>
                  <a:pt x="703" y="322"/>
                  <a:pt x="704" y="322"/>
                  <a:pt x="704" y="321"/>
                </a:cubicBezTo>
                <a:cubicBezTo>
                  <a:pt x="705" y="322"/>
                  <a:pt x="706" y="322"/>
                  <a:pt x="707" y="323"/>
                </a:cubicBezTo>
                <a:cubicBezTo>
                  <a:pt x="707" y="322"/>
                  <a:pt x="708" y="322"/>
                  <a:pt x="709" y="322"/>
                </a:cubicBezTo>
                <a:cubicBezTo>
                  <a:pt x="709" y="322"/>
                  <a:pt x="709" y="321"/>
                  <a:pt x="710" y="321"/>
                </a:cubicBezTo>
                <a:cubicBezTo>
                  <a:pt x="709" y="321"/>
                  <a:pt x="709" y="321"/>
                  <a:pt x="709" y="321"/>
                </a:cubicBezTo>
                <a:cubicBezTo>
                  <a:pt x="709" y="321"/>
                  <a:pt x="709" y="321"/>
                  <a:pt x="708" y="322"/>
                </a:cubicBezTo>
                <a:cubicBezTo>
                  <a:pt x="708" y="321"/>
                  <a:pt x="708" y="321"/>
                  <a:pt x="707" y="321"/>
                </a:cubicBezTo>
                <a:cubicBezTo>
                  <a:pt x="707" y="321"/>
                  <a:pt x="707" y="321"/>
                  <a:pt x="707" y="320"/>
                </a:cubicBezTo>
                <a:cubicBezTo>
                  <a:pt x="707" y="321"/>
                  <a:pt x="707" y="320"/>
                  <a:pt x="706" y="320"/>
                </a:cubicBezTo>
                <a:cubicBezTo>
                  <a:pt x="706" y="320"/>
                  <a:pt x="706" y="321"/>
                  <a:pt x="706" y="321"/>
                </a:cubicBezTo>
                <a:cubicBezTo>
                  <a:pt x="706" y="320"/>
                  <a:pt x="706" y="320"/>
                  <a:pt x="706" y="320"/>
                </a:cubicBezTo>
                <a:cubicBezTo>
                  <a:pt x="706" y="320"/>
                  <a:pt x="707" y="320"/>
                  <a:pt x="708" y="319"/>
                </a:cubicBezTo>
                <a:cubicBezTo>
                  <a:pt x="707" y="319"/>
                  <a:pt x="706" y="320"/>
                  <a:pt x="706" y="319"/>
                </a:cubicBezTo>
                <a:cubicBezTo>
                  <a:pt x="706" y="319"/>
                  <a:pt x="706" y="319"/>
                  <a:pt x="706" y="318"/>
                </a:cubicBezTo>
                <a:cubicBezTo>
                  <a:pt x="706" y="318"/>
                  <a:pt x="705" y="318"/>
                  <a:pt x="705" y="318"/>
                </a:cubicBezTo>
                <a:cubicBezTo>
                  <a:pt x="705" y="318"/>
                  <a:pt x="706" y="317"/>
                  <a:pt x="706" y="317"/>
                </a:cubicBezTo>
                <a:cubicBezTo>
                  <a:pt x="706" y="317"/>
                  <a:pt x="705" y="317"/>
                  <a:pt x="705" y="316"/>
                </a:cubicBezTo>
                <a:cubicBezTo>
                  <a:pt x="705" y="316"/>
                  <a:pt x="705" y="317"/>
                  <a:pt x="705" y="317"/>
                </a:cubicBezTo>
                <a:cubicBezTo>
                  <a:pt x="704" y="316"/>
                  <a:pt x="704" y="316"/>
                  <a:pt x="704" y="315"/>
                </a:cubicBezTo>
                <a:cubicBezTo>
                  <a:pt x="704" y="315"/>
                  <a:pt x="703" y="315"/>
                  <a:pt x="703" y="314"/>
                </a:cubicBezTo>
                <a:cubicBezTo>
                  <a:pt x="705" y="314"/>
                  <a:pt x="707" y="315"/>
                  <a:pt x="709" y="315"/>
                </a:cubicBezTo>
                <a:cubicBezTo>
                  <a:pt x="709" y="316"/>
                  <a:pt x="710" y="316"/>
                  <a:pt x="711" y="315"/>
                </a:cubicBezTo>
                <a:cubicBezTo>
                  <a:pt x="711" y="316"/>
                  <a:pt x="712" y="316"/>
                  <a:pt x="713" y="316"/>
                </a:cubicBezTo>
                <a:cubicBezTo>
                  <a:pt x="712" y="316"/>
                  <a:pt x="712" y="316"/>
                  <a:pt x="711" y="316"/>
                </a:cubicBezTo>
                <a:cubicBezTo>
                  <a:pt x="712" y="316"/>
                  <a:pt x="714" y="315"/>
                  <a:pt x="714" y="316"/>
                </a:cubicBezTo>
                <a:cubicBezTo>
                  <a:pt x="714" y="315"/>
                  <a:pt x="715" y="316"/>
                  <a:pt x="715" y="316"/>
                </a:cubicBezTo>
                <a:cubicBezTo>
                  <a:pt x="715" y="316"/>
                  <a:pt x="714" y="316"/>
                  <a:pt x="714" y="316"/>
                </a:cubicBezTo>
                <a:cubicBezTo>
                  <a:pt x="714" y="316"/>
                  <a:pt x="715" y="316"/>
                  <a:pt x="716" y="316"/>
                </a:cubicBezTo>
                <a:cubicBezTo>
                  <a:pt x="716" y="316"/>
                  <a:pt x="716" y="316"/>
                  <a:pt x="716" y="316"/>
                </a:cubicBezTo>
                <a:cubicBezTo>
                  <a:pt x="716" y="316"/>
                  <a:pt x="717" y="316"/>
                  <a:pt x="716" y="317"/>
                </a:cubicBezTo>
                <a:cubicBezTo>
                  <a:pt x="717" y="317"/>
                  <a:pt x="717" y="317"/>
                  <a:pt x="717" y="317"/>
                </a:cubicBezTo>
                <a:cubicBezTo>
                  <a:pt x="717" y="316"/>
                  <a:pt x="717" y="316"/>
                  <a:pt x="718" y="316"/>
                </a:cubicBezTo>
                <a:cubicBezTo>
                  <a:pt x="718" y="316"/>
                  <a:pt x="717" y="316"/>
                  <a:pt x="717" y="316"/>
                </a:cubicBezTo>
                <a:cubicBezTo>
                  <a:pt x="717" y="316"/>
                  <a:pt x="717" y="316"/>
                  <a:pt x="717" y="316"/>
                </a:cubicBezTo>
                <a:cubicBezTo>
                  <a:pt x="717" y="316"/>
                  <a:pt x="716" y="316"/>
                  <a:pt x="716" y="316"/>
                </a:cubicBezTo>
                <a:cubicBezTo>
                  <a:pt x="717" y="316"/>
                  <a:pt x="717" y="316"/>
                  <a:pt x="717" y="316"/>
                </a:cubicBezTo>
                <a:cubicBezTo>
                  <a:pt x="717" y="315"/>
                  <a:pt x="717" y="315"/>
                  <a:pt x="717" y="315"/>
                </a:cubicBezTo>
                <a:cubicBezTo>
                  <a:pt x="717" y="315"/>
                  <a:pt x="718" y="315"/>
                  <a:pt x="718" y="314"/>
                </a:cubicBezTo>
                <a:cubicBezTo>
                  <a:pt x="717" y="315"/>
                  <a:pt x="715" y="316"/>
                  <a:pt x="716" y="314"/>
                </a:cubicBezTo>
                <a:cubicBezTo>
                  <a:pt x="715" y="314"/>
                  <a:pt x="715" y="314"/>
                  <a:pt x="715" y="314"/>
                </a:cubicBezTo>
                <a:cubicBezTo>
                  <a:pt x="715" y="315"/>
                  <a:pt x="715" y="315"/>
                  <a:pt x="715" y="315"/>
                </a:cubicBezTo>
                <a:cubicBezTo>
                  <a:pt x="715" y="315"/>
                  <a:pt x="715" y="314"/>
                  <a:pt x="714" y="314"/>
                </a:cubicBezTo>
                <a:cubicBezTo>
                  <a:pt x="712" y="314"/>
                  <a:pt x="709" y="313"/>
                  <a:pt x="707" y="312"/>
                </a:cubicBezTo>
                <a:cubicBezTo>
                  <a:pt x="708" y="312"/>
                  <a:pt x="709" y="312"/>
                  <a:pt x="709" y="312"/>
                </a:cubicBezTo>
                <a:cubicBezTo>
                  <a:pt x="709" y="312"/>
                  <a:pt x="708" y="311"/>
                  <a:pt x="708" y="311"/>
                </a:cubicBezTo>
                <a:cubicBezTo>
                  <a:pt x="708" y="311"/>
                  <a:pt x="708" y="310"/>
                  <a:pt x="708" y="310"/>
                </a:cubicBezTo>
                <a:cubicBezTo>
                  <a:pt x="707" y="311"/>
                  <a:pt x="707" y="310"/>
                  <a:pt x="706" y="310"/>
                </a:cubicBezTo>
                <a:cubicBezTo>
                  <a:pt x="706" y="310"/>
                  <a:pt x="706" y="310"/>
                  <a:pt x="706" y="310"/>
                </a:cubicBezTo>
                <a:cubicBezTo>
                  <a:pt x="706" y="309"/>
                  <a:pt x="706" y="310"/>
                  <a:pt x="707" y="310"/>
                </a:cubicBezTo>
                <a:cubicBezTo>
                  <a:pt x="707" y="309"/>
                  <a:pt x="707" y="309"/>
                  <a:pt x="707" y="309"/>
                </a:cubicBezTo>
                <a:cubicBezTo>
                  <a:pt x="708" y="308"/>
                  <a:pt x="709" y="308"/>
                  <a:pt x="711" y="308"/>
                </a:cubicBezTo>
                <a:cubicBezTo>
                  <a:pt x="711" y="308"/>
                  <a:pt x="713" y="308"/>
                  <a:pt x="714" y="308"/>
                </a:cubicBezTo>
                <a:cubicBezTo>
                  <a:pt x="716" y="307"/>
                  <a:pt x="717" y="308"/>
                  <a:pt x="718" y="308"/>
                </a:cubicBezTo>
                <a:cubicBezTo>
                  <a:pt x="720" y="308"/>
                  <a:pt x="721" y="309"/>
                  <a:pt x="722" y="309"/>
                </a:cubicBezTo>
                <a:cubicBezTo>
                  <a:pt x="722" y="309"/>
                  <a:pt x="722" y="309"/>
                  <a:pt x="722" y="309"/>
                </a:cubicBezTo>
                <a:cubicBezTo>
                  <a:pt x="722" y="309"/>
                  <a:pt x="723" y="310"/>
                  <a:pt x="723" y="309"/>
                </a:cubicBezTo>
                <a:cubicBezTo>
                  <a:pt x="723" y="310"/>
                  <a:pt x="723" y="310"/>
                  <a:pt x="723" y="310"/>
                </a:cubicBezTo>
                <a:cubicBezTo>
                  <a:pt x="725" y="310"/>
                  <a:pt x="726" y="310"/>
                  <a:pt x="728" y="309"/>
                </a:cubicBezTo>
                <a:cubicBezTo>
                  <a:pt x="728" y="310"/>
                  <a:pt x="729" y="310"/>
                  <a:pt x="730" y="309"/>
                </a:cubicBezTo>
                <a:cubicBezTo>
                  <a:pt x="730" y="311"/>
                  <a:pt x="732" y="312"/>
                  <a:pt x="733" y="312"/>
                </a:cubicBezTo>
                <a:cubicBezTo>
                  <a:pt x="733" y="311"/>
                  <a:pt x="732" y="312"/>
                  <a:pt x="732" y="311"/>
                </a:cubicBezTo>
                <a:cubicBezTo>
                  <a:pt x="733" y="311"/>
                  <a:pt x="733" y="311"/>
                  <a:pt x="734" y="311"/>
                </a:cubicBezTo>
                <a:cubicBezTo>
                  <a:pt x="734" y="311"/>
                  <a:pt x="734" y="311"/>
                  <a:pt x="734" y="311"/>
                </a:cubicBezTo>
                <a:cubicBezTo>
                  <a:pt x="734" y="311"/>
                  <a:pt x="734" y="312"/>
                  <a:pt x="735" y="312"/>
                </a:cubicBezTo>
                <a:cubicBezTo>
                  <a:pt x="735" y="311"/>
                  <a:pt x="735" y="311"/>
                  <a:pt x="736" y="311"/>
                </a:cubicBezTo>
                <a:cubicBezTo>
                  <a:pt x="736" y="313"/>
                  <a:pt x="738" y="314"/>
                  <a:pt x="740" y="314"/>
                </a:cubicBezTo>
                <a:cubicBezTo>
                  <a:pt x="740" y="315"/>
                  <a:pt x="741" y="314"/>
                  <a:pt x="741" y="314"/>
                </a:cubicBezTo>
                <a:cubicBezTo>
                  <a:pt x="742" y="313"/>
                  <a:pt x="743" y="314"/>
                  <a:pt x="744" y="313"/>
                </a:cubicBezTo>
                <a:cubicBezTo>
                  <a:pt x="744" y="315"/>
                  <a:pt x="748" y="315"/>
                  <a:pt x="749" y="316"/>
                </a:cubicBezTo>
                <a:cubicBezTo>
                  <a:pt x="750" y="316"/>
                  <a:pt x="751" y="316"/>
                  <a:pt x="752" y="316"/>
                </a:cubicBezTo>
                <a:cubicBezTo>
                  <a:pt x="754" y="316"/>
                  <a:pt x="755" y="317"/>
                  <a:pt x="756" y="318"/>
                </a:cubicBezTo>
                <a:cubicBezTo>
                  <a:pt x="757" y="317"/>
                  <a:pt x="758" y="318"/>
                  <a:pt x="759" y="318"/>
                </a:cubicBezTo>
                <a:cubicBezTo>
                  <a:pt x="759" y="318"/>
                  <a:pt x="759" y="318"/>
                  <a:pt x="759" y="318"/>
                </a:cubicBezTo>
                <a:cubicBezTo>
                  <a:pt x="759" y="318"/>
                  <a:pt x="760" y="318"/>
                  <a:pt x="761" y="318"/>
                </a:cubicBezTo>
                <a:cubicBezTo>
                  <a:pt x="761" y="318"/>
                  <a:pt x="760" y="318"/>
                  <a:pt x="760" y="319"/>
                </a:cubicBezTo>
                <a:cubicBezTo>
                  <a:pt x="762" y="318"/>
                  <a:pt x="763" y="319"/>
                  <a:pt x="764" y="320"/>
                </a:cubicBezTo>
                <a:cubicBezTo>
                  <a:pt x="763" y="320"/>
                  <a:pt x="762" y="320"/>
                  <a:pt x="762" y="319"/>
                </a:cubicBezTo>
                <a:cubicBezTo>
                  <a:pt x="762" y="319"/>
                  <a:pt x="761" y="319"/>
                  <a:pt x="760" y="319"/>
                </a:cubicBezTo>
                <a:cubicBezTo>
                  <a:pt x="760" y="320"/>
                  <a:pt x="761" y="320"/>
                  <a:pt x="761" y="320"/>
                </a:cubicBezTo>
                <a:cubicBezTo>
                  <a:pt x="760" y="320"/>
                  <a:pt x="760" y="319"/>
                  <a:pt x="759" y="320"/>
                </a:cubicBezTo>
                <a:cubicBezTo>
                  <a:pt x="760" y="320"/>
                  <a:pt x="761" y="321"/>
                  <a:pt x="761" y="320"/>
                </a:cubicBezTo>
                <a:cubicBezTo>
                  <a:pt x="762" y="322"/>
                  <a:pt x="764" y="321"/>
                  <a:pt x="765" y="322"/>
                </a:cubicBezTo>
                <a:cubicBezTo>
                  <a:pt x="766" y="322"/>
                  <a:pt x="766" y="323"/>
                  <a:pt x="766" y="322"/>
                </a:cubicBezTo>
                <a:cubicBezTo>
                  <a:pt x="766" y="322"/>
                  <a:pt x="766" y="322"/>
                  <a:pt x="766" y="322"/>
                </a:cubicBezTo>
                <a:cubicBezTo>
                  <a:pt x="766" y="322"/>
                  <a:pt x="766" y="322"/>
                  <a:pt x="766" y="323"/>
                </a:cubicBezTo>
                <a:cubicBezTo>
                  <a:pt x="767" y="322"/>
                  <a:pt x="767" y="323"/>
                  <a:pt x="768" y="323"/>
                </a:cubicBezTo>
                <a:cubicBezTo>
                  <a:pt x="768" y="323"/>
                  <a:pt x="767" y="323"/>
                  <a:pt x="768" y="323"/>
                </a:cubicBezTo>
                <a:cubicBezTo>
                  <a:pt x="768" y="323"/>
                  <a:pt x="768" y="323"/>
                  <a:pt x="768" y="323"/>
                </a:cubicBezTo>
                <a:cubicBezTo>
                  <a:pt x="768" y="323"/>
                  <a:pt x="768" y="323"/>
                  <a:pt x="768" y="324"/>
                </a:cubicBezTo>
                <a:cubicBezTo>
                  <a:pt x="769" y="324"/>
                  <a:pt x="769" y="324"/>
                  <a:pt x="770" y="324"/>
                </a:cubicBezTo>
                <a:cubicBezTo>
                  <a:pt x="770" y="324"/>
                  <a:pt x="770" y="323"/>
                  <a:pt x="770" y="324"/>
                </a:cubicBezTo>
                <a:cubicBezTo>
                  <a:pt x="770" y="324"/>
                  <a:pt x="770" y="324"/>
                  <a:pt x="770" y="324"/>
                </a:cubicBezTo>
                <a:cubicBezTo>
                  <a:pt x="771" y="324"/>
                  <a:pt x="772" y="325"/>
                  <a:pt x="773" y="325"/>
                </a:cubicBezTo>
                <a:cubicBezTo>
                  <a:pt x="773" y="325"/>
                  <a:pt x="773" y="325"/>
                  <a:pt x="772" y="325"/>
                </a:cubicBezTo>
                <a:cubicBezTo>
                  <a:pt x="773" y="326"/>
                  <a:pt x="773" y="326"/>
                  <a:pt x="774" y="326"/>
                </a:cubicBezTo>
                <a:cubicBezTo>
                  <a:pt x="774" y="326"/>
                  <a:pt x="774" y="326"/>
                  <a:pt x="774" y="326"/>
                </a:cubicBezTo>
                <a:cubicBezTo>
                  <a:pt x="774" y="326"/>
                  <a:pt x="774" y="326"/>
                  <a:pt x="774" y="326"/>
                </a:cubicBezTo>
                <a:cubicBezTo>
                  <a:pt x="774" y="326"/>
                  <a:pt x="774" y="326"/>
                  <a:pt x="775" y="326"/>
                </a:cubicBezTo>
                <a:cubicBezTo>
                  <a:pt x="775" y="326"/>
                  <a:pt x="775" y="326"/>
                  <a:pt x="775" y="326"/>
                </a:cubicBezTo>
                <a:cubicBezTo>
                  <a:pt x="775" y="326"/>
                  <a:pt x="775" y="326"/>
                  <a:pt x="775" y="326"/>
                </a:cubicBezTo>
                <a:cubicBezTo>
                  <a:pt x="776" y="327"/>
                  <a:pt x="777" y="328"/>
                  <a:pt x="778" y="328"/>
                </a:cubicBezTo>
                <a:cubicBezTo>
                  <a:pt x="778" y="328"/>
                  <a:pt x="778" y="329"/>
                  <a:pt x="778" y="328"/>
                </a:cubicBezTo>
                <a:cubicBezTo>
                  <a:pt x="778" y="328"/>
                  <a:pt x="778" y="328"/>
                  <a:pt x="778" y="329"/>
                </a:cubicBezTo>
                <a:cubicBezTo>
                  <a:pt x="779" y="328"/>
                  <a:pt x="780" y="329"/>
                  <a:pt x="780" y="329"/>
                </a:cubicBezTo>
                <a:cubicBezTo>
                  <a:pt x="780" y="329"/>
                  <a:pt x="780" y="329"/>
                  <a:pt x="780" y="329"/>
                </a:cubicBezTo>
                <a:cubicBezTo>
                  <a:pt x="781" y="330"/>
                  <a:pt x="781" y="331"/>
                  <a:pt x="782" y="331"/>
                </a:cubicBezTo>
                <a:cubicBezTo>
                  <a:pt x="782" y="331"/>
                  <a:pt x="782" y="331"/>
                  <a:pt x="783" y="332"/>
                </a:cubicBezTo>
                <a:cubicBezTo>
                  <a:pt x="783" y="332"/>
                  <a:pt x="784" y="332"/>
                  <a:pt x="784" y="332"/>
                </a:cubicBezTo>
                <a:cubicBezTo>
                  <a:pt x="784" y="332"/>
                  <a:pt x="784" y="332"/>
                  <a:pt x="784" y="332"/>
                </a:cubicBezTo>
                <a:cubicBezTo>
                  <a:pt x="784" y="332"/>
                  <a:pt x="785" y="332"/>
                  <a:pt x="785" y="332"/>
                </a:cubicBezTo>
                <a:cubicBezTo>
                  <a:pt x="785" y="332"/>
                  <a:pt x="785" y="332"/>
                  <a:pt x="785" y="332"/>
                </a:cubicBezTo>
                <a:cubicBezTo>
                  <a:pt x="785" y="333"/>
                  <a:pt x="785" y="332"/>
                  <a:pt x="785" y="332"/>
                </a:cubicBezTo>
                <a:cubicBezTo>
                  <a:pt x="785" y="333"/>
                  <a:pt x="785" y="332"/>
                  <a:pt x="785" y="332"/>
                </a:cubicBezTo>
                <a:cubicBezTo>
                  <a:pt x="785" y="333"/>
                  <a:pt x="786" y="332"/>
                  <a:pt x="786" y="332"/>
                </a:cubicBezTo>
                <a:cubicBezTo>
                  <a:pt x="786" y="332"/>
                  <a:pt x="786" y="332"/>
                  <a:pt x="786" y="332"/>
                </a:cubicBezTo>
                <a:cubicBezTo>
                  <a:pt x="787" y="332"/>
                  <a:pt x="787" y="332"/>
                  <a:pt x="787" y="331"/>
                </a:cubicBezTo>
                <a:cubicBezTo>
                  <a:pt x="787" y="330"/>
                  <a:pt x="787" y="329"/>
                  <a:pt x="787" y="329"/>
                </a:cubicBezTo>
                <a:cubicBezTo>
                  <a:pt x="787" y="329"/>
                  <a:pt x="787" y="329"/>
                  <a:pt x="787" y="329"/>
                </a:cubicBezTo>
                <a:cubicBezTo>
                  <a:pt x="787" y="329"/>
                  <a:pt x="787" y="329"/>
                  <a:pt x="787" y="329"/>
                </a:cubicBezTo>
                <a:cubicBezTo>
                  <a:pt x="787" y="329"/>
                  <a:pt x="787" y="329"/>
                  <a:pt x="787" y="329"/>
                </a:cubicBezTo>
                <a:cubicBezTo>
                  <a:pt x="787" y="329"/>
                  <a:pt x="787" y="329"/>
                  <a:pt x="787" y="329"/>
                </a:cubicBezTo>
                <a:cubicBezTo>
                  <a:pt x="787" y="329"/>
                  <a:pt x="787" y="329"/>
                  <a:pt x="787" y="328"/>
                </a:cubicBezTo>
                <a:cubicBezTo>
                  <a:pt x="787" y="329"/>
                  <a:pt x="787" y="329"/>
                  <a:pt x="787" y="329"/>
                </a:cubicBezTo>
                <a:cubicBezTo>
                  <a:pt x="787" y="328"/>
                  <a:pt x="787" y="328"/>
                  <a:pt x="787" y="328"/>
                </a:cubicBezTo>
                <a:cubicBezTo>
                  <a:pt x="787" y="329"/>
                  <a:pt x="787" y="328"/>
                  <a:pt x="787" y="328"/>
                </a:cubicBezTo>
                <a:cubicBezTo>
                  <a:pt x="787" y="328"/>
                  <a:pt x="786" y="329"/>
                  <a:pt x="787" y="327"/>
                </a:cubicBezTo>
                <a:cubicBezTo>
                  <a:pt x="787" y="327"/>
                  <a:pt x="788" y="326"/>
                  <a:pt x="788" y="325"/>
                </a:cubicBezTo>
                <a:cubicBezTo>
                  <a:pt x="787" y="322"/>
                  <a:pt x="786" y="319"/>
                  <a:pt x="785" y="318"/>
                </a:cubicBezTo>
                <a:cubicBezTo>
                  <a:pt x="785" y="319"/>
                  <a:pt x="787" y="321"/>
                  <a:pt x="786" y="321"/>
                </a:cubicBezTo>
                <a:cubicBezTo>
                  <a:pt x="785" y="319"/>
                  <a:pt x="784" y="316"/>
                  <a:pt x="783" y="315"/>
                </a:cubicBezTo>
                <a:cubicBezTo>
                  <a:pt x="782" y="312"/>
                  <a:pt x="781" y="308"/>
                  <a:pt x="780" y="308"/>
                </a:cubicBezTo>
                <a:cubicBezTo>
                  <a:pt x="779" y="306"/>
                  <a:pt x="780" y="308"/>
                  <a:pt x="780" y="307"/>
                </a:cubicBezTo>
                <a:cubicBezTo>
                  <a:pt x="780" y="305"/>
                  <a:pt x="778" y="303"/>
                  <a:pt x="778" y="302"/>
                </a:cubicBezTo>
                <a:cubicBezTo>
                  <a:pt x="778" y="302"/>
                  <a:pt x="779" y="304"/>
                  <a:pt x="779" y="304"/>
                </a:cubicBezTo>
                <a:cubicBezTo>
                  <a:pt x="779" y="302"/>
                  <a:pt x="778" y="299"/>
                  <a:pt x="777" y="300"/>
                </a:cubicBezTo>
                <a:cubicBezTo>
                  <a:pt x="776" y="296"/>
                  <a:pt x="775" y="292"/>
                  <a:pt x="773" y="289"/>
                </a:cubicBezTo>
                <a:cubicBezTo>
                  <a:pt x="772" y="288"/>
                  <a:pt x="770" y="284"/>
                  <a:pt x="768" y="282"/>
                </a:cubicBezTo>
                <a:cubicBezTo>
                  <a:pt x="768" y="282"/>
                  <a:pt x="768" y="283"/>
                  <a:pt x="768" y="284"/>
                </a:cubicBezTo>
                <a:cubicBezTo>
                  <a:pt x="768" y="284"/>
                  <a:pt x="768" y="285"/>
                  <a:pt x="769" y="285"/>
                </a:cubicBezTo>
                <a:cubicBezTo>
                  <a:pt x="769" y="285"/>
                  <a:pt x="769" y="284"/>
                  <a:pt x="770" y="285"/>
                </a:cubicBezTo>
                <a:cubicBezTo>
                  <a:pt x="770" y="287"/>
                  <a:pt x="771" y="289"/>
                  <a:pt x="772" y="291"/>
                </a:cubicBezTo>
                <a:cubicBezTo>
                  <a:pt x="772" y="292"/>
                  <a:pt x="772" y="292"/>
                  <a:pt x="772" y="293"/>
                </a:cubicBezTo>
                <a:cubicBezTo>
                  <a:pt x="773" y="293"/>
                  <a:pt x="772" y="294"/>
                  <a:pt x="773" y="295"/>
                </a:cubicBezTo>
                <a:cubicBezTo>
                  <a:pt x="773" y="295"/>
                  <a:pt x="773" y="294"/>
                  <a:pt x="773" y="295"/>
                </a:cubicBezTo>
                <a:cubicBezTo>
                  <a:pt x="773" y="295"/>
                  <a:pt x="773" y="296"/>
                  <a:pt x="774" y="296"/>
                </a:cubicBezTo>
                <a:cubicBezTo>
                  <a:pt x="773" y="295"/>
                  <a:pt x="771" y="292"/>
                  <a:pt x="771" y="293"/>
                </a:cubicBezTo>
                <a:cubicBezTo>
                  <a:pt x="772" y="296"/>
                  <a:pt x="773" y="297"/>
                  <a:pt x="774" y="300"/>
                </a:cubicBezTo>
                <a:cubicBezTo>
                  <a:pt x="774" y="301"/>
                  <a:pt x="773" y="299"/>
                  <a:pt x="773" y="300"/>
                </a:cubicBezTo>
                <a:cubicBezTo>
                  <a:pt x="774" y="302"/>
                  <a:pt x="775" y="303"/>
                  <a:pt x="775" y="305"/>
                </a:cubicBezTo>
                <a:cubicBezTo>
                  <a:pt x="774" y="304"/>
                  <a:pt x="774" y="304"/>
                  <a:pt x="774" y="304"/>
                </a:cubicBezTo>
                <a:cubicBezTo>
                  <a:pt x="774" y="306"/>
                  <a:pt x="775" y="307"/>
                  <a:pt x="775" y="309"/>
                </a:cubicBezTo>
                <a:cubicBezTo>
                  <a:pt x="775" y="309"/>
                  <a:pt x="775" y="309"/>
                  <a:pt x="776" y="309"/>
                </a:cubicBezTo>
                <a:cubicBezTo>
                  <a:pt x="776" y="311"/>
                  <a:pt x="776" y="313"/>
                  <a:pt x="777" y="315"/>
                </a:cubicBezTo>
                <a:cubicBezTo>
                  <a:pt x="777" y="316"/>
                  <a:pt x="778" y="318"/>
                  <a:pt x="778" y="320"/>
                </a:cubicBezTo>
                <a:cubicBezTo>
                  <a:pt x="774" y="313"/>
                  <a:pt x="772" y="305"/>
                  <a:pt x="768" y="298"/>
                </a:cubicBezTo>
                <a:cubicBezTo>
                  <a:pt x="767" y="295"/>
                  <a:pt x="766" y="293"/>
                  <a:pt x="765" y="291"/>
                </a:cubicBezTo>
                <a:cubicBezTo>
                  <a:pt x="764" y="288"/>
                  <a:pt x="763" y="285"/>
                  <a:pt x="761" y="284"/>
                </a:cubicBezTo>
                <a:cubicBezTo>
                  <a:pt x="762" y="286"/>
                  <a:pt x="764" y="287"/>
                  <a:pt x="764" y="289"/>
                </a:cubicBezTo>
                <a:cubicBezTo>
                  <a:pt x="762" y="287"/>
                  <a:pt x="760" y="284"/>
                  <a:pt x="760" y="281"/>
                </a:cubicBezTo>
                <a:cubicBezTo>
                  <a:pt x="759" y="281"/>
                  <a:pt x="758" y="279"/>
                  <a:pt x="758" y="278"/>
                </a:cubicBezTo>
                <a:cubicBezTo>
                  <a:pt x="758" y="279"/>
                  <a:pt x="760" y="281"/>
                  <a:pt x="760" y="281"/>
                </a:cubicBezTo>
                <a:cubicBezTo>
                  <a:pt x="759" y="278"/>
                  <a:pt x="758" y="278"/>
                  <a:pt x="756" y="275"/>
                </a:cubicBezTo>
                <a:cubicBezTo>
                  <a:pt x="756" y="275"/>
                  <a:pt x="756" y="275"/>
                  <a:pt x="756" y="274"/>
                </a:cubicBezTo>
                <a:cubicBezTo>
                  <a:pt x="756" y="273"/>
                  <a:pt x="754" y="271"/>
                  <a:pt x="755" y="271"/>
                </a:cubicBezTo>
                <a:cubicBezTo>
                  <a:pt x="755" y="271"/>
                  <a:pt x="755" y="271"/>
                  <a:pt x="755" y="270"/>
                </a:cubicBezTo>
                <a:cubicBezTo>
                  <a:pt x="754" y="270"/>
                  <a:pt x="753" y="269"/>
                  <a:pt x="753" y="269"/>
                </a:cubicBezTo>
                <a:cubicBezTo>
                  <a:pt x="753" y="270"/>
                  <a:pt x="753" y="270"/>
                  <a:pt x="754" y="271"/>
                </a:cubicBezTo>
                <a:cubicBezTo>
                  <a:pt x="754" y="271"/>
                  <a:pt x="754" y="271"/>
                  <a:pt x="755" y="272"/>
                </a:cubicBezTo>
                <a:cubicBezTo>
                  <a:pt x="754" y="273"/>
                  <a:pt x="756" y="273"/>
                  <a:pt x="756" y="274"/>
                </a:cubicBezTo>
                <a:cubicBezTo>
                  <a:pt x="755" y="273"/>
                  <a:pt x="755" y="273"/>
                  <a:pt x="754" y="271"/>
                </a:cubicBezTo>
                <a:cubicBezTo>
                  <a:pt x="753" y="271"/>
                  <a:pt x="754" y="273"/>
                  <a:pt x="754" y="273"/>
                </a:cubicBezTo>
                <a:cubicBezTo>
                  <a:pt x="753" y="273"/>
                  <a:pt x="753" y="272"/>
                  <a:pt x="753" y="273"/>
                </a:cubicBezTo>
                <a:cubicBezTo>
                  <a:pt x="754" y="274"/>
                  <a:pt x="757" y="277"/>
                  <a:pt x="756" y="279"/>
                </a:cubicBezTo>
                <a:cubicBezTo>
                  <a:pt x="757" y="280"/>
                  <a:pt x="757" y="280"/>
                  <a:pt x="758" y="281"/>
                </a:cubicBezTo>
                <a:cubicBezTo>
                  <a:pt x="758" y="281"/>
                  <a:pt x="758" y="281"/>
                  <a:pt x="758" y="281"/>
                </a:cubicBezTo>
                <a:cubicBezTo>
                  <a:pt x="758" y="282"/>
                  <a:pt x="759" y="283"/>
                  <a:pt x="759" y="283"/>
                </a:cubicBezTo>
                <a:cubicBezTo>
                  <a:pt x="764" y="292"/>
                  <a:pt x="767" y="302"/>
                  <a:pt x="770" y="309"/>
                </a:cubicBezTo>
                <a:cubicBezTo>
                  <a:pt x="769" y="307"/>
                  <a:pt x="768" y="306"/>
                  <a:pt x="767" y="304"/>
                </a:cubicBezTo>
                <a:cubicBezTo>
                  <a:pt x="768" y="306"/>
                  <a:pt x="768" y="308"/>
                  <a:pt x="769" y="310"/>
                </a:cubicBezTo>
                <a:cubicBezTo>
                  <a:pt x="769" y="311"/>
                  <a:pt x="769" y="312"/>
                  <a:pt x="769" y="313"/>
                </a:cubicBezTo>
                <a:cubicBezTo>
                  <a:pt x="770" y="313"/>
                  <a:pt x="770" y="316"/>
                  <a:pt x="771" y="317"/>
                </a:cubicBezTo>
                <a:cubicBezTo>
                  <a:pt x="771" y="318"/>
                  <a:pt x="772" y="319"/>
                  <a:pt x="772" y="320"/>
                </a:cubicBezTo>
                <a:cubicBezTo>
                  <a:pt x="772" y="320"/>
                  <a:pt x="772" y="319"/>
                  <a:pt x="771" y="318"/>
                </a:cubicBezTo>
                <a:cubicBezTo>
                  <a:pt x="771" y="319"/>
                  <a:pt x="771" y="319"/>
                  <a:pt x="771" y="320"/>
                </a:cubicBezTo>
                <a:cubicBezTo>
                  <a:pt x="769" y="317"/>
                  <a:pt x="767" y="313"/>
                  <a:pt x="764" y="309"/>
                </a:cubicBezTo>
                <a:cubicBezTo>
                  <a:pt x="763" y="307"/>
                  <a:pt x="760" y="301"/>
                  <a:pt x="759" y="298"/>
                </a:cubicBezTo>
                <a:cubicBezTo>
                  <a:pt x="756" y="295"/>
                  <a:pt x="754" y="288"/>
                  <a:pt x="751" y="284"/>
                </a:cubicBezTo>
                <a:cubicBezTo>
                  <a:pt x="749" y="281"/>
                  <a:pt x="747" y="277"/>
                  <a:pt x="745" y="272"/>
                </a:cubicBezTo>
                <a:cubicBezTo>
                  <a:pt x="746" y="273"/>
                  <a:pt x="746" y="272"/>
                  <a:pt x="746" y="272"/>
                </a:cubicBezTo>
                <a:cubicBezTo>
                  <a:pt x="745" y="271"/>
                  <a:pt x="744" y="268"/>
                  <a:pt x="743" y="269"/>
                </a:cubicBezTo>
                <a:cubicBezTo>
                  <a:pt x="743" y="267"/>
                  <a:pt x="743" y="267"/>
                  <a:pt x="743" y="267"/>
                </a:cubicBezTo>
                <a:cubicBezTo>
                  <a:pt x="740" y="262"/>
                  <a:pt x="737" y="257"/>
                  <a:pt x="734" y="254"/>
                </a:cubicBezTo>
                <a:cubicBezTo>
                  <a:pt x="733" y="252"/>
                  <a:pt x="733" y="251"/>
                  <a:pt x="731" y="250"/>
                </a:cubicBezTo>
                <a:cubicBezTo>
                  <a:pt x="730" y="245"/>
                  <a:pt x="727" y="239"/>
                  <a:pt x="725" y="235"/>
                </a:cubicBezTo>
                <a:cubicBezTo>
                  <a:pt x="725" y="236"/>
                  <a:pt x="725" y="237"/>
                  <a:pt x="725" y="237"/>
                </a:cubicBezTo>
                <a:cubicBezTo>
                  <a:pt x="725" y="237"/>
                  <a:pt x="724" y="236"/>
                  <a:pt x="723" y="236"/>
                </a:cubicBezTo>
                <a:cubicBezTo>
                  <a:pt x="723" y="235"/>
                  <a:pt x="723" y="234"/>
                  <a:pt x="722" y="233"/>
                </a:cubicBezTo>
                <a:cubicBezTo>
                  <a:pt x="722" y="232"/>
                  <a:pt x="721" y="231"/>
                  <a:pt x="721" y="230"/>
                </a:cubicBezTo>
                <a:cubicBezTo>
                  <a:pt x="721" y="231"/>
                  <a:pt x="720" y="230"/>
                  <a:pt x="719" y="229"/>
                </a:cubicBezTo>
                <a:cubicBezTo>
                  <a:pt x="717" y="223"/>
                  <a:pt x="714" y="217"/>
                  <a:pt x="709" y="212"/>
                </a:cubicBezTo>
                <a:cubicBezTo>
                  <a:pt x="709" y="210"/>
                  <a:pt x="707" y="209"/>
                  <a:pt x="706" y="207"/>
                </a:cubicBezTo>
                <a:cubicBezTo>
                  <a:pt x="705" y="208"/>
                  <a:pt x="702" y="202"/>
                  <a:pt x="702" y="205"/>
                </a:cubicBezTo>
                <a:cubicBezTo>
                  <a:pt x="699" y="197"/>
                  <a:pt x="691" y="189"/>
                  <a:pt x="688" y="184"/>
                </a:cubicBezTo>
                <a:cubicBezTo>
                  <a:pt x="686" y="183"/>
                  <a:pt x="683" y="179"/>
                  <a:pt x="681" y="177"/>
                </a:cubicBezTo>
                <a:cubicBezTo>
                  <a:pt x="678" y="174"/>
                  <a:pt x="675" y="170"/>
                  <a:pt x="672" y="166"/>
                </a:cubicBezTo>
                <a:cubicBezTo>
                  <a:pt x="669" y="163"/>
                  <a:pt x="667" y="161"/>
                  <a:pt x="664" y="159"/>
                </a:cubicBezTo>
                <a:cubicBezTo>
                  <a:pt x="664" y="158"/>
                  <a:pt x="665" y="158"/>
                  <a:pt x="664" y="158"/>
                </a:cubicBezTo>
                <a:cubicBezTo>
                  <a:pt x="663" y="158"/>
                  <a:pt x="660" y="155"/>
                  <a:pt x="659" y="154"/>
                </a:cubicBezTo>
                <a:cubicBezTo>
                  <a:pt x="659" y="154"/>
                  <a:pt x="660" y="154"/>
                  <a:pt x="660" y="154"/>
                </a:cubicBezTo>
                <a:cubicBezTo>
                  <a:pt x="657" y="152"/>
                  <a:pt x="653" y="148"/>
                  <a:pt x="651" y="145"/>
                </a:cubicBezTo>
                <a:cubicBezTo>
                  <a:pt x="652" y="145"/>
                  <a:pt x="656" y="148"/>
                  <a:pt x="655" y="149"/>
                </a:cubicBezTo>
                <a:cubicBezTo>
                  <a:pt x="656" y="150"/>
                  <a:pt x="658" y="151"/>
                  <a:pt x="659" y="152"/>
                </a:cubicBezTo>
                <a:cubicBezTo>
                  <a:pt x="659" y="152"/>
                  <a:pt x="659" y="151"/>
                  <a:pt x="658" y="151"/>
                </a:cubicBezTo>
                <a:cubicBezTo>
                  <a:pt x="660" y="151"/>
                  <a:pt x="661" y="154"/>
                  <a:pt x="661" y="153"/>
                </a:cubicBezTo>
                <a:cubicBezTo>
                  <a:pt x="660" y="152"/>
                  <a:pt x="658" y="149"/>
                  <a:pt x="656" y="149"/>
                </a:cubicBezTo>
                <a:cubicBezTo>
                  <a:pt x="654" y="145"/>
                  <a:pt x="648" y="142"/>
                  <a:pt x="645" y="137"/>
                </a:cubicBezTo>
                <a:cubicBezTo>
                  <a:pt x="644" y="137"/>
                  <a:pt x="643" y="135"/>
                  <a:pt x="643" y="136"/>
                </a:cubicBezTo>
                <a:cubicBezTo>
                  <a:pt x="643" y="135"/>
                  <a:pt x="642" y="135"/>
                  <a:pt x="642" y="135"/>
                </a:cubicBezTo>
                <a:cubicBezTo>
                  <a:pt x="642" y="135"/>
                  <a:pt x="643" y="135"/>
                  <a:pt x="643" y="135"/>
                </a:cubicBezTo>
                <a:cubicBezTo>
                  <a:pt x="641" y="134"/>
                  <a:pt x="640" y="132"/>
                  <a:pt x="638" y="131"/>
                </a:cubicBezTo>
                <a:cubicBezTo>
                  <a:pt x="638" y="131"/>
                  <a:pt x="639" y="132"/>
                  <a:pt x="638" y="132"/>
                </a:cubicBezTo>
                <a:cubicBezTo>
                  <a:pt x="637" y="130"/>
                  <a:pt x="637" y="130"/>
                  <a:pt x="636" y="129"/>
                </a:cubicBezTo>
                <a:cubicBezTo>
                  <a:pt x="637" y="130"/>
                  <a:pt x="636" y="129"/>
                  <a:pt x="636" y="128"/>
                </a:cubicBezTo>
                <a:cubicBezTo>
                  <a:pt x="634" y="127"/>
                  <a:pt x="633" y="126"/>
                  <a:pt x="631" y="125"/>
                </a:cubicBezTo>
                <a:cubicBezTo>
                  <a:pt x="632" y="126"/>
                  <a:pt x="630" y="126"/>
                  <a:pt x="631" y="126"/>
                </a:cubicBezTo>
                <a:cubicBezTo>
                  <a:pt x="630" y="124"/>
                  <a:pt x="630" y="124"/>
                  <a:pt x="630" y="124"/>
                </a:cubicBezTo>
                <a:cubicBezTo>
                  <a:pt x="627" y="122"/>
                  <a:pt x="624" y="119"/>
                  <a:pt x="621" y="117"/>
                </a:cubicBezTo>
                <a:cubicBezTo>
                  <a:pt x="622" y="118"/>
                  <a:pt x="623" y="119"/>
                  <a:pt x="623" y="118"/>
                </a:cubicBezTo>
                <a:cubicBezTo>
                  <a:pt x="622" y="117"/>
                  <a:pt x="620" y="116"/>
                  <a:pt x="619" y="115"/>
                </a:cubicBezTo>
                <a:cubicBezTo>
                  <a:pt x="619" y="115"/>
                  <a:pt x="619" y="115"/>
                  <a:pt x="619" y="115"/>
                </a:cubicBezTo>
                <a:cubicBezTo>
                  <a:pt x="618" y="115"/>
                  <a:pt x="618" y="114"/>
                  <a:pt x="617" y="113"/>
                </a:cubicBezTo>
                <a:cubicBezTo>
                  <a:pt x="617" y="113"/>
                  <a:pt x="617" y="114"/>
                  <a:pt x="617" y="114"/>
                </a:cubicBezTo>
                <a:cubicBezTo>
                  <a:pt x="616" y="112"/>
                  <a:pt x="615" y="113"/>
                  <a:pt x="614" y="112"/>
                </a:cubicBezTo>
                <a:cubicBezTo>
                  <a:pt x="615" y="112"/>
                  <a:pt x="615" y="112"/>
                  <a:pt x="614" y="112"/>
                </a:cubicBezTo>
                <a:cubicBezTo>
                  <a:pt x="611" y="109"/>
                  <a:pt x="609" y="107"/>
                  <a:pt x="606" y="105"/>
                </a:cubicBezTo>
                <a:cubicBezTo>
                  <a:pt x="605" y="105"/>
                  <a:pt x="605" y="103"/>
                  <a:pt x="604" y="104"/>
                </a:cubicBezTo>
                <a:cubicBezTo>
                  <a:pt x="603" y="103"/>
                  <a:pt x="604" y="103"/>
                  <a:pt x="603" y="103"/>
                </a:cubicBezTo>
                <a:cubicBezTo>
                  <a:pt x="602" y="102"/>
                  <a:pt x="599" y="101"/>
                  <a:pt x="598" y="99"/>
                </a:cubicBezTo>
                <a:cubicBezTo>
                  <a:pt x="597" y="99"/>
                  <a:pt x="597" y="99"/>
                  <a:pt x="597" y="99"/>
                </a:cubicBezTo>
                <a:cubicBezTo>
                  <a:pt x="588" y="91"/>
                  <a:pt x="578" y="86"/>
                  <a:pt x="568" y="80"/>
                </a:cubicBezTo>
                <a:cubicBezTo>
                  <a:pt x="566" y="79"/>
                  <a:pt x="564" y="78"/>
                  <a:pt x="562" y="77"/>
                </a:cubicBezTo>
                <a:cubicBezTo>
                  <a:pt x="560" y="76"/>
                  <a:pt x="560" y="76"/>
                  <a:pt x="560" y="76"/>
                </a:cubicBezTo>
                <a:cubicBezTo>
                  <a:pt x="559" y="75"/>
                  <a:pt x="556" y="74"/>
                  <a:pt x="555" y="74"/>
                </a:cubicBezTo>
                <a:cubicBezTo>
                  <a:pt x="556" y="73"/>
                  <a:pt x="554" y="73"/>
                  <a:pt x="553" y="73"/>
                </a:cubicBezTo>
                <a:cubicBezTo>
                  <a:pt x="547" y="69"/>
                  <a:pt x="541" y="68"/>
                  <a:pt x="535" y="65"/>
                </a:cubicBezTo>
                <a:cubicBezTo>
                  <a:pt x="534" y="65"/>
                  <a:pt x="534" y="65"/>
                  <a:pt x="534" y="65"/>
                </a:cubicBezTo>
                <a:cubicBezTo>
                  <a:pt x="487" y="46"/>
                  <a:pt x="438" y="42"/>
                  <a:pt x="388" y="46"/>
                </a:cubicBezTo>
                <a:cubicBezTo>
                  <a:pt x="388" y="47"/>
                  <a:pt x="387" y="47"/>
                  <a:pt x="386" y="47"/>
                </a:cubicBezTo>
                <a:cubicBezTo>
                  <a:pt x="387" y="47"/>
                  <a:pt x="387" y="47"/>
                  <a:pt x="387" y="46"/>
                </a:cubicBezTo>
                <a:cubicBezTo>
                  <a:pt x="385" y="46"/>
                  <a:pt x="386" y="47"/>
                  <a:pt x="385" y="47"/>
                </a:cubicBezTo>
                <a:cubicBezTo>
                  <a:pt x="383" y="47"/>
                  <a:pt x="383" y="47"/>
                  <a:pt x="383" y="47"/>
                </a:cubicBezTo>
                <a:cubicBezTo>
                  <a:pt x="377" y="48"/>
                  <a:pt x="372" y="49"/>
                  <a:pt x="365" y="50"/>
                </a:cubicBezTo>
                <a:cubicBezTo>
                  <a:pt x="365" y="50"/>
                  <a:pt x="365" y="50"/>
                  <a:pt x="365" y="50"/>
                </a:cubicBezTo>
                <a:cubicBezTo>
                  <a:pt x="364" y="50"/>
                  <a:pt x="364" y="50"/>
                  <a:pt x="364" y="50"/>
                </a:cubicBezTo>
                <a:cubicBezTo>
                  <a:pt x="351" y="52"/>
                  <a:pt x="339" y="56"/>
                  <a:pt x="327" y="59"/>
                </a:cubicBezTo>
                <a:cubicBezTo>
                  <a:pt x="321" y="61"/>
                  <a:pt x="316" y="63"/>
                  <a:pt x="310" y="64"/>
                </a:cubicBezTo>
                <a:cubicBezTo>
                  <a:pt x="308" y="66"/>
                  <a:pt x="306" y="65"/>
                  <a:pt x="304" y="67"/>
                </a:cubicBezTo>
                <a:cubicBezTo>
                  <a:pt x="301" y="67"/>
                  <a:pt x="298" y="70"/>
                  <a:pt x="294" y="70"/>
                </a:cubicBezTo>
                <a:cubicBezTo>
                  <a:pt x="287" y="74"/>
                  <a:pt x="280" y="76"/>
                  <a:pt x="273" y="80"/>
                </a:cubicBezTo>
                <a:cubicBezTo>
                  <a:pt x="271" y="80"/>
                  <a:pt x="271" y="80"/>
                  <a:pt x="271" y="80"/>
                </a:cubicBezTo>
                <a:cubicBezTo>
                  <a:pt x="266" y="83"/>
                  <a:pt x="259" y="86"/>
                  <a:pt x="254" y="89"/>
                </a:cubicBezTo>
                <a:cubicBezTo>
                  <a:pt x="252" y="89"/>
                  <a:pt x="250" y="91"/>
                  <a:pt x="249" y="91"/>
                </a:cubicBezTo>
                <a:cubicBezTo>
                  <a:pt x="248" y="92"/>
                  <a:pt x="248" y="92"/>
                  <a:pt x="248" y="92"/>
                </a:cubicBezTo>
                <a:cubicBezTo>
                  <a:pt x="246" y="93"/>
                  <a:pt x="244" y="94"/>
                  <a:pt x="242" y="95"/>
                </a:cubicBezTo>
                <a:cubicBezTo>
                  <a:pt x="238" y="98"/>
                  <a:pt x="231" y="101"/>
                  <a:pt x="230" y="102"/>
                </a:cubicBezTo>
                <a:cubicBezTo>
                  <a:pt x="220" y="108"/>
                  <a:pt x="211" y="114"/>
                  <a:pt x="202" y="120"/>
                </a:cubicBezTo>
                <a:cubicBezTo>
                  <a:pt x="202" y="121"/>
                  <a:pt x="202" y="121"/>
                  <a:pt x="202" y="121"/>
                </a:cubicBezTo>
                <a:cubicBezTo>
                  <a:pt x="197" y="124"/>
                  <a:pt x="191" y="128"/>
                  <a:pt x="186" y="132"/>
                </a:cubicBezTo>
                <a:cubicBezTo>
                  <a:pt x="185" y="133"/>
                  <a:pt x="185" y="133"/>
                  <a:pt x="185" y="133"/>
                </a:cubicBezTo>
                <a:cubicBezTo>
                  <a:pt x="183" y="135"/>
                  <a:pt x="181" y="136"/>
                  <a:pt x="179" y="137"/>
                </a:cubicBezTo>
                <a:cubicBezTo>
                  <a:pt x="179" y="137"/>
                  <a:pt x="180" y="137"/>
                  <a:pt x="179" y="137"/>
                </a:cubicBezTo>
                <a:cubicBezTo>
                  <a:pt x="178" y="138"/>
                  <a:pt x="177" y="139"/>
                  <a:pt x="176" y="140"/>
                </a:cubicBezTo>
                <a:cubicBezTo>
                  <a:pt x="171" y="144"/>
                  <a:pt x="166" y="148"/>
                  <a:pt x="162" y="151"/>
                </a:cubicBezTo>
                <a:cubicBezTo>
                  <a:pt x="163" y="151"/>
                  <a:pt x="162" y="151"/>
                  <a:pt x="162" y="152"/>
                </a:cubicBezTo>
                <a:cubicBezTo>
                  <a:pt x="156" y="156"/>
                  <a:pt x="151" y="161"/>
                  <a:pt x="146" y="166"/>
                </a:cubicBezTo>
                <a:cubicBezTo>
                  <a:pt x="145" y="167"/>
                  <a:pt x="145" y="166"/>
                  <a:pt x="144" y="167"/>
                </a:cubicBezTo>
                <a:cubicBezTo>
                  <a:pt x="144" y="168"/>
                  <a:pt x="142" y="169"/>
                  <a:pt x="142" y="170"/>
                </a:cubicBezTo>
                <a:cubicBezTo>
                  <a:pt x="140" y="171"/>
                  <a:pt x="139" y="173"/>
                  <a:pt x="137" y="174"/>
                </a:cubicBezTo>
                <a:cubicBezTo>
                  <a:pt x="135" y="176"/>
                  <a:pt x="131" y="180"/>
                  <a:pt x="128" y="183"/>
                </a:cubicBezTo>
                <a:cubicBezTo>
                  <a:pt x="128" y="182"/>
                  <a:pt x="124" y="187"/>
                  <a:pt x="122" y="189"/>
                </a:cubicBezTo>
                <a:cubicBezTo>
                  <a:pt x="122" y="190"/>
                  <a:pt x="123" y="189"/>
                  <a:pt x="122" y="190"/>
                </a:cubicBezTo>
                <a:cubicBezTo>
                  <a:pt x="122" y="190"/>
                  <a:pt x="120" y="191"/>
                  <a:pt x="120" y="192"/>
                </a:cubicBezTo>
                <a:cubicBezTo>
                  <a:pt x="117" y="194"/>
                  <a:pt x="115" y="197"/>
                  <a:pt x="113" y="200"/>
                </a:cubicBezTo>
                <a:cubicBezTo>
                  <a:pt x="111" y="201"/>
                  <a:pt x="113" y="198"/>
                  <a:pt x="112" y="199"/>
                </a:cubicBezTo>
                <a:cubicBezTo>
                  <a:pt x="110" y="202"/>
                  <a:pt x="108" y="205"/>
                  <a:pt x="106" y="208"/>
                </a:cubicBezTo>
                <a:cubicBezTo>
                  <a:pt x="105" y="207"/>
                  <a:pt x="106" y="206"/>
                  <a:pt x="107" y="205"/>
                </a:cubicBezTo>
                <a:cubicBezTo>
                  <a:pt x="106" y="206"/>
                  <a:pt x="107" y="205"/>
                  <a:pt x="106" y="206"/>
                </a:cubicBezTo>
                <a:cubicBezTo>
                  <a:pt x="105" y="207"/>
                  <a:pt x="104" y="209"/>
                  <a:pt x="102" y="210"/>
                </a:cubicBezTo>
                <a:cubicBezTo>
                  <a:pt x="103" y="210"/>
                  <a:pt x="104" y="208"/>
                  <a:pt x="104" y="208"/>
                </a:cubicBezTo>
                <a:cubicBezTo>
                  <a:pt x="102" y="210"/>
                  <a:pt x="101" y="211"/>
                  <a:pt x="100" y="213"/>
                </a:cubicBezTo>
                <a:cubicBezTo>
                  <a:pt x="99" y="214"/>
                  <a:pt x="100" y="213"/>
                  <a:pt x="99" y="213"/>
                </a:cubicBezTo>
                <a:cubicBezTo>
                  <a:pt x="98" y="215"/>
                  <a:pt x="97" y="216"/>
                  <a:pt x="97" y="217"/>
                </a:cubicBezTo>
                <a:cubicBezTo>
                  <a:pt x="94" y="219"/>
                  <a:pt x="93" y="221"/>
                  <a:pt x="92" y="223"/>
                </a:cubicBezTo>
                <a:cubicBezTo>
                  <a:pt x="91" y="224"/>
                  <a:pt x="93" y="222"/>
                  <a:pt x="92" y="223"/>
                </a:cubicBezTo>
                <a:cubicBezTo>
                  <a:pt x="91" y="225"/>
                  <a:pt x="92" y="223"/>
                  <a:pt x="91" y="224"/>
                </a:cubicBezTo>
                <a:cubicBezTo>
                  <a:pt x="91" y="224"/>
                  <a:pt x="91" y="226"/>
                  <a:pt x="90" y="227"/>
                </a:cubicBezTo>
                <a:cubicBezTo>
                  <a:pt x="90" y="226"/>
                  <a:pt x="90" y="225"/>
                  <a:pt x="90" y="225"/>
                </a:cubicBezTo>
                <a:cubicBezTo>
                  <a:pt x="87" y="228"/>
                  <a:pt x="85" y="231"/>
                  <a:pt x="83" y="234"/>
                </a:cubicBezTo>
                <a:cubicBezTo>
                  <a:pt x="83" y="234"/>
                  <a:pt x="83" y="234"/>
                  <a:pt x="83" y="234"/>
                </a:cubicBezTo>
                <a:cubicBezTo>
                  <a:pt x="81" y="236"/>
                  <a:pt x="77" y="240"/>
                  <a:pt x="78" y="241"/>
                </a:cubicBezTo>
                <a:cubicBezTo>
                  <a:pt x="77" y="241"/>
                  <a:pt x="77" y="242"/>
                  <a:pt x="77" y="242"/>
                </a:cubicBezTo>
                <a:cubicBezTo>
                  <a:pt x="77" y="242"/>
                  <a:pt x="77" y="241"/>
                  <a:pt x="76" y="242"/>
                </a:cubicBezTo>
                <a:cubicBezTo>
                  <a:pt x="76" y="243"/>
                  <a:pt x="75" y="243"/>
                  <a:pt x="75" y="244"/>
                </a:cubicBezTo>
                <a:cubicBezTo>
                  <a:pt x="77" y="243"/>
                  <a:pt x="77" y="243"/>
                  <a:pt x="77" y="243"/>
                </a:cubicBezTo>
                <a:cubicBezTo>
                  <a:pt x="76" y="245"/>
                  <a:pt x="75" y="244"/>
                  <a:pt x="74" y="246"/>
                </a:cubicBezTo>
                <a:cubicBezTo>
                  <a:pt x="73" y="246"/>
                  <a:pt x="73" y="247"/>
                  <a:pt x="72" y="248"/>
                </a:cubicBezTo>
                <a:cubicBezTo>
                  <a:pt x="72" y="248"/>
                  <a:pt x="73" y="246"/>
                  <a:pt x="72" y="247"/>
                </a:cubicBezTo>
                <a:cubicBezTo>
                  <a:pt x="71" y="249"/>
                  <a:pt x="69" y="251"/>
                  <a:pt x="68" y="254"/>
                </a:cubicBezTo>
                <a:cubicBezTo>
                  <a:pt x="68" y="253"/>
                  <a:pt x="68" y="253"/>
                  <a:pt x="68" y="253"/>
                </a:cubicBezTo>
                <a:cubicBezTo>
                  <a:pt x="67" y="254"/>
                  <a:pt x="67" y="254"/>
                  <a:pt x="66" y="255"/>
                </a:cubicBezTo>
                <a:cubicBezTo>
                  <a:pt x="66" y="255"/>
                  <a:pt x="67" y="255"/>
                  <a:pt x="67" y="256"/>
                </a:cubicBezTo>
                <a:cubicBezTo>
                  <a:pt x="66" y="256"/>
                  <a:pt x="65" y="257"/>
                  <a:pt x="64" y="258"/>
                </a:cubicBezTo>
                <a:cubicBezTo>
                  <a:pt x="65" y="258"/>
                  <a:pt x="65" y="259"/>
                  <a:pt x="64" y="259"/>
                </a:cubicBezTo>
                <a:cubicBezTo>
                  <a:pt x="64" y="258"/>
                  <a:pt x="63" y="261"/>
                  <a:pt x="62" y="262"/>
                </a:cubicBezTo>
                <a:cubicBezTo>
                  <a:pt x="62" y="262"/>
                  <a:pt x="62" y="260"/>
                  <a:pt x="62" y="260"/>
                </a:cubicBezTo>
                <a:cubicBezTo>
                  <a:pt x="62" y="262"/>
                  <a:pt x="61" y="263"/>
                  <a:pt x="60" y="264"/>
                </a:cubicBezTo>
                <a:cubicBezTo>
                  <a:pt x="61" y="263"/>
                  <a:pt x="59" y="266"/>
                  <a:pt x="59" y="267"/>
                </a:cubicBezTo>
                <a:cubicBezTo>
                  <a:pt x="59" y="266"/>
                  <a:pt x="60" y="265"/>
                  <a:pt x="59" y="265"/>
                </a:cubicBezTo>
                <a:cubicBezTo>
                  <a:pt x="58" y="266"/>
                  <a:pt x="58" y="267"/>
                  <a:pt x="58" y="267"/>
                </a:cubicBezTo>
                <a:cubicBezTo>
                  <a:pt x="58" y="265"/>
                  <a:pt x="55" y="271"/>
                  <a:pt x="53" y="273"/>
                </a:cubicBezTo>
                <a:cubicBezTo>
                  <a:pt x="54" y="272"/>
                  <a:pt x="54" y="272"/>
                  <a:pt x="54" y="273"/>
                </a:cubicBezTo>
                <a:cubicBezTo>
                  <a:pt x="53" y="274"/>
                  <a:pt x="53" y="273"/>
                  <a:pt x="53" y="274"/>
                </a:cubicBezTo>
                <a:cubicBezTo>
                  <a:pt x="51" y="275"/>
                  <a:pt x="51" y="275"/>
                  <a:pt x="51" y="275"/>
                </a:cubicBezTo>
                <a:cubicBezTo>
                  <a:pt x="52" y="274"/>
                  <a:pt x="51" y="275"/>
                  <a:pt x="51" y="274"/>
                </a:cubicBezTo>
                <a:cubicBezTo>
                  <a:pt x="52" y="273"/>
                  <a:pt x="53" y="273"/>
                  <a:pt x="53" y="270"/>
                </a:cubicBezTo>
                <a:cubicBezTo>
                  <a:pt x="55" y="270"/>
                  <a:pt x="54" y="269"/>
                  <a:pt x="56" y="268"/>
                </a:cubicBezTo>
                <a:cubicBezTo>
                  <a:pt x="56" y="268"/>
                  <a:pt x="56" y="266"/>
                  <a:pt x="57" y="266"/>
                </a:cubicBezTo>
                <a:cubicBezTo>
                  <a:pt x="57" y="266"/>
                  <a:pt x="57" y="267"/>
                  <a:pt x="57" y="267"/>
                </a:cubicBezTo>
                <a:cubicBezTo>
                  <a:pt x="57" y="266"/>
                  <a:pt x="58" y="267"/>
                  <a:pt x="58" y="265"/>
                </a:cubicBezTo>
                <a:cubicBezTo>
                  <a:pt x="58" y="265"/>
                  <a:pt x="57" y="265"/>
                  <a:pt x="58" y="264"/>
                </a:cubicBezTo>
                <a:cubicBezTo>
                  <a:pt x="59" y="263"/>
                  <a:pt x="57" y="266"/>
                  <a:pt x="59" y="264"/>
                </a:cubicBezTo>
                <a:cubicBezTo>
                  <a:pt x="59" y="262"/>
                  <a:pt x="61" y="262"/>
                  <a:pt x="62" y="260"/>
                </a:cubicBezTo>
                <a:cubicBezTo>
                  <a:pt x="61" y="260"/>
                  <a:pt x="60" y="261"/>
                  <a:pt x="60" y="260"/>
                </a:cubicBezTo>
                <a:cubicBezTo>
                  <a:pt x="61" y="259"/>
                  <a:pt x="61" y="259"/>
                  <a:pt x="62" y="259"/>
                </a:cubicBezTo>
                <a:cubicBezTo>
                  <a:pt x="63" y="256"/>
                  <a:pt x="65" y="254"/>
                  <a:pt x="67" y="251"/>
                </a:cubicBezTo>
                <a:cubicBezTo>
                  <a:pt x="67" y="251"/>
                  <a:pt x="67" y="251"/>
                  <a:pt x="67" y="251"/>
                </a:cubicBezTo>
                <a:cubicBezTo>
                  <a:pt x="66" y="251"/>
                  <a:pt x="66" y="252"/>
                  <a:pt x="66" y="252"/>
                </a:cubicBezTo>
                <a:cubicBezTo>
                  <a:pt x="66" y="250"/>
                  <a:pt x="67" y="251"/>
                  <a:pt x="68" y="250"/>
                </a:cubicBezTo>
                <a:cubicBezTo>
                  <a:pt x="68" y="249"/>
                  <a:pt x="68" y="249"/>
                  <a:pt x="69" y="248"/>
                </a:cubicBezTo>
                <a:cubicBezTo>
                  <a:pt x="68" y="250"/>
                  <a:pt x="69" y="248"/>
                  <a:pt x="70" y="248"/>
                </a:cubicBezTo>
                <a:cubicBezTo>
                  <a:pt x="71" y="245"/>
                  <a:pt x="75" y="240"/>
                  <a:pt x="75" y="239"/>
                </a:cubicBezTo>
                <a:cubicBezTo>
                  <a:pt x="76" y="238"/>
                  <a:pt x="76" y="239"/>
                  <a:pt x="76" y="238"/>
                </a:cubicBezTo>
                <a:cubicBezTo>
                  <a:pt x="78" y="237"/>
                  <a:pt x="79" y="235"/>
                  <a:pt x="80" y="233"/>
                </a:cubicBezTo>
                <a:cubicBezTo>
                  <a:pt x="80" y="234"/>
                  <a:pt x="80" y="234"/>
                  <a:pt x="80" y="234"/>
                </a:cubicBezTo>
                <a:cubicBezTo>
                  <a:pt x="81" y="233"/>
                  <a:pt x="81" y="233"/>
                  <a:pt x="81" y="232"/>
                </a:cubicBezTo>
                <a:cubicBezTo>
                  <a:pt x="81" y="232"/>
                  <a:pt x="80" y="232"/>
                  <a:pt x="80" y="232"/>
                </a:cubicBezTo>
                <a:cubicBezTo>
                  <a:pt x="81" y="231"/>
                  <a:pt x="81" y="230"/>
                  <a:pt x="82" y="230"/>
                </a:cubicBezTo>
                <a:cubicBezTo>
                  <a:pt x="82" y="231"/>
                  <a:pt x="82" y="231"/>
                  <a:pt x="83" y="231"/>
                </a:cubicBezTo>
                <a:cubicBezTo>
                  <a:pt x="84" y="228"/>
                  <a:pt x="87" y="226"/>
                  <a:pt x="87" y="224"/>
                </a:cubicBezTo>
                <a:cubicBezTo>
                  <a:pt x="88" y="223"/>
                  <a:pt x="88" y="223"/>
                  <a:pt x="88" y="223"/>
                </a:cubicBezTo>
                <a:cubicBezTo>
                  <a:pt x="88" y="223"/>
                  <a:pt x="90" y="221"/>
                  <a:pt x="89" y="222"/>
                </a:cubicBezTo>
                <a:cubicBezTo>
                  <a:pt x="89" y="222"/>
                  <a:pt x="88" y="223"/>
                  <a:pt x="88" y="222"/>
                </a:cubicBezTo>
                <a:cubicBezTo>
                  <a:pt x="90" y="221"/>
                  <a:pt x="91" y="219"/>
                  <a:pt x="92" y="218"/>
                </a:cubicBezTo>
                <a:cubicBezTo>
                  <a:pt x="92" y="218"/>
                  <a:pt x="92" y="218"/>
                  <a:pt x="92" y="218"/>
                </a:cubicBezTo>
                <a:cubicBezTo>
                  <a:pt x="92" y="218"/>
                  <a:pt x="91" y="218"/>
                  <a:pt x="91" y="219"/>
                </a:cubicBezTo>
                <a:cubicBezTo>
                  <a:pt x="93" y="215"/>
                  <a:pt x="97" y="213"/>
                  <a:pt x="99" y="209"/>
                </a:cubicBezTo>
                <a:cubicBezTo>
                  <a:pt x="100" y="208"/>
                  <a:pt x="98" y="209"/>
                  <a:pt x="99" y="209"/>
                </a:cubicBezTo>
                <a:cubicBezTo>
                  <a:pt x="101" y="207"/>
                  <a:pt x="103" y="205"/>
                  <a:pt x="104" y="203"/>
                </a:cubicBezTo>
                <a:cubicBezTo>
                  <a:pt x="106" y="200"/>
                  <a:pt x="110" y="198"/>
                  <a:pt x="110" y="196"/>
                </a:cubicBezTo>
                <a:cubicBezTo>
                  <a:pt x="111" y="196"/>
                  <a:pt x="112" y="193"/>
                  <a:pt x="114" y="193"/>
                </a:cubicBezTo>
                <a:cubicBezTo>
                  <a:pt x="114" y="191"/>
                  <a:pt x="115" y="191"/>
                  <a:pt x="116" y="189"/>
                </a:cubicBezTo>
                <a:cubicBezTo>
                  <a:pt x="117" y="190"/>
                  <a:pt x="120" y="186"/>
                  <a:pt x="120" y="185"/>
                </a:cubicBezTo>
                <a:cubicBezTo>
                  <a:pt x="122" y="184"/>
                  <a:pt x="121" y="185"/>
                  <a:pt x="121" y="185"/>
                </a:cubicBezTo>
                <a:cubicBezTo>
                  <a:pt x="122" y="184"/>
                  <a:pt x="123" y="184"/>
                  <a:pt x="123" y="183"/>
                </a:cubicBezTo>
                <a:cubicBezTo>
                  <a:pt x="123" y="183"/>
                  <a:pt x="123" y="182"/>
                  <a:pt x="124" y="181"/>
                </a:cubicBezTo>
                <a:cubicBezTo>
                  <a:pt x="124" y="181"/>
                  <a:pt x="123" y="183"/>
                  <a:pt x="124" y="182"/>
                </a:cubicBezTo>
                <a:cubicBezTo>
                  <a:pt x="125" y="182"/>
                  <a:pt x="125" y="180"/>
                  <a:pt x="126" y="179"/>
                </a:cubicBezTo>
                <a:cubicBezTo>
                  <a:pt x="126" y="180"/>
                  <a:pt x="127" y="179"/>
                  <a:pt x="128" y="179"/>
                </a:cubicBezTo>
                <a:cubicBezTo>
                  <a:pt x="128" y="177"/>
                  <a:pt x="130" y="176"/>
                  <a:pt x="130" y="174"/>
                </a:cubicBezTo>
                <a:cubicBezTo>
                  <a:pt x="130" y="175"/>
                  <a:pt x="129" y="175"/>
                  <a:pt x="129" y="174"/>
                </a:cubicBezTo>
                <a:cubicBezTo>
                  <a:pt x="130" y="174"/>
                  <a:pt x="130" y="174"/>
                  <a:pt x="130" y="174"/>
                </a:cubicBezTo>
                <a:cubicBezTo>
                  <a:pt x="130" y="173"/>
                  <a:pt x="129" y="174"/>
                  <a:pt x="129" y="174"/>
                </a:cubicBezTo>
                <a:cubicBezTo>
                  <a:pt x="132" y="172"/>
                  <a:pt x="131" y="172"/>
                  <a:pt x="134" y="170"/>
                </a:cubicBezTo>
                <a:cubicBezTo>
                  <a:pt x="133" y="171"/>
                  <a:pt x="131" y="173"/>
                  <a:pt x="133" y="172"/>
                </a:cubicBezTo>
                <a:cubicBezTo>
                  <a:pt x="133" y="173"/>
                  <a:pt x="131" y="174"/>
                  <a:pt x="131" y="174"/>
                </a:cubicBezTo>
                <a:cubicBezTo>
                  <a:pt x="132" y="173"/>
                  <a:pt x="132" y="172"/>
                  <a:pt x="134" y="172"/>
                </a:cubicBezTo>
                <a:cubicBezTo>
                  <a:pt x="134" y="171"/>
                  <a:pt x="135" y="171"/>
                  <a:pt x="136" y="169"/>
                </a:cubicBezTo>
                <a:cubicBezTo>
                  <a:pt x="135" y="170"/>
                  <a:pt x="135" y="170"/>
                  <a:pt x="134" y="171"/>
                </a:cubicBezTo>
                <a:cubicBezTo>
                  <a:pt x="135" y="170"/>
                  <a:pt x="134" y="170"/>
                  <a:pt x="134" y="170"/>
                </a:cubicBezTo>
                <a:cubicBezTo>
                  <a:pt x="134" y="169"/>
                  <a:pt x="135" y="168"/>
                  <a:pt x="136" y="168"/>
                </a:cubicBezTo>
                <a:cubicBezTo>
                  <a:pt x="135" y="168"/>
                  <a:pt x="135" y="169"/>
                  <a:pt x="135" y="169"/>
                </a:cubicBezTo>
                <a:cubicBezTo>
                  <a:pt x="136" y="169"/>
                  <a:pt x="136" y="169"/>
                  <a:pt x="136" y="168"/>
                </a:cubicBezTo>
                <a:cubicBezTo>
                  <a:pt x="137" y="167"/>
                  <a:pt x="136" y="168"/>
                  <a:pt x="136" y="167"/>
                </a:cubicBezTo>
                <a:cubicBezTo>
                  <a:pt x="139" y="165"/>
                  <a:pt x="142" y="161"/>
                  <a:pt x="144" y="161"/>
                </a:cubicBezTo>
                <a:cubicBezTo>
                  <a:pt x="144" y="161"/>
                  <a:pt x="146" y="159"/>
                  <a:pt x="145" y="159"/>
                </a:cubicBezTo>
                <a:cubicBezTo>
                  <a:pt x="145" y="159"/>
                  <a:pt x="143" y="161"/>
                  <a:pt x="143" y="160"/>
                </a:cubicBezTo>
                <a:cubicBezTo>
                  <a:pt x="145" y="159"/>
                  <a:pt x="148" y="155"/>
                  <a:pt x="148" y="157"/>
                </a:cubicBezTo>
                <a:cubicBezTo>
                  <a:pt x="149" y="157"/>
                  <a:pt x="149" y="157"/>
                  <a:pt x="149" y="156"/>
                </a:cubicBezTo>
                <a:cubicBezTo>
                  <a:pt x="150" y="155"/>
                  <a:pt x="149" y="156"/>
                  <a:pt x="149" y="155"/>
                </a:cubicBezTo>
                <a:cubicBezTo>
                  <a:pt x="153" y="152"/>
                  <a:pt x="159" y="147"/>
                  <a:pt x="161" y="144"/>
                </a:cubicBezTo>
                <a:cubicBezTo>
                  <a:pt x="166" y="141"/>
                  <a:pt x="170" y="137"/>
                  <a:pt x="175" y="134"/>
                </a:cubicBezTo>
                <a:cubicBezTo>
                  <a:pt x="175" y="134"/>
                  <a:pt x="174" y="134"/>
                  <a:pt x="174" y="134"/>
                </a:cubicBezTo>
                <a:cubicBezTo>
                  <a:pt x="178" y="132"/>
                  <a:pt x="183" y="127"/>
                  <a:pt x="187" y="124"/>
                </a:cubicBezTo>
                <a:cubicBezTo>
                  <a:pt x="188" y="124"/>
                  <a:pt x="187" y="124"/>
                  <a:pt x="187" y="123"/>
                </a:cubicBezTo>
                <a:cubicBezTo>
                  <a:pt x="191" y="122"/>
                  <a:pt x="193" y="119"/>
                  <a:pt x="196" y="117"/>
                </a:cubicBezTo>
                <a:cubicBezTo>
                  <a:pt x="196" y="117"/>
                  <a:pt x="196" y="117"/>
                  <a:pt x="196" y="117"/>
                </a:cubicBezTo>
                <a:cubicBezTo>
                  <a:pt x="198" y="116"/>
                  <a:pt x="200" y="115"/>
                  <a:pt x="201" y="114"/>
                </a:cubicBezTo>
                <a:cubicBezTo>
                  <a:pt x="204" y="112"/>
                  <a:pt x="207" y="109"/>
                  <a:pt x="211" y="108"/>
                </a:cubicBezTo>
                <a:cubicBezTo>
                  <a:pt x="210" y="107"/>
                  <a:pt x="213" y="106"/>
                  <a:pt x="213" y="107"/>
                </a:cubicBezTo>
                <a:cubicBezTo>
                  <a:pt x="212" y="107"/>
                  <a:pt x="210" y="108"/>
                  <a:pt x="211" y="108"/>
                </a:cubicBezTo>
                <a:cubicBezTo>
                  <a:pt x="212" y="107"/>
                  <a:pt x="212" y="108"/>
                  <a:pt x="213" y="108"/>
                </a:cubicBezTo>
                <a:cubicBezTo>
                  <a:pt x="215" y="106"/>
                  <a:pt x="214" y="106"/>
                  <a:pt x="214" y="106"/>
                </a:cubicBezTo>
                <a:cubicBezTo>
                  <a:pt x="216" y="104"/>
                  <a:pt x="219" y="102"/>
                  <a:pt x="221" y="101"/>
                </a:cubicBezTo>
                <a:cubicBezTo>
                  <a:pt x="222" y="100"/>
                  <a:pt x="222" y="101"/>
                  <a:pt x="222" y="101"/>
                </a:cubicBezTo>
                <a:cubicBezTo>
                  <a:pt x="228" y="96"/>
                  <a:pt x="237" y="92"/>
                  <a:pt x="242" y="88"/>
                </a:cubicBezTo>
                <a:cubicBezTo>
                  <a:pt x="244" y="88"/>
                  <a:pt x="244" y="88"/>
                  <a:pt x="245" y="87"/>
                </a:cubicBezTo>
                <a:cubicBezTo>
                  <a:pt x="245" y="87"/>
                  <a:pt x="245" y="87"/>
                  <a:pt x="245" y="87"/>
                </a:cubicBezTo>
                <a:cubicBezTo>
                  <a:pt x="256" y="81"/>
                  <a:pt x="266" y="76"/>
                  <a:pt x="277" y="71"/>
                </a:cubicBezTo>
                <a:cubicBezTo>
                  <a:pt x="277" y="71"/>
                  <a:pt x="280" y="70"/>
                  <a:pt x="282" y="69"/>
                </a:cubicBezTo>
                <a:cubicBezTo>
                  <a:pt x="284" y="68"/>
                  <a:pt x="285" y="68"/>
                  <a:pt x="287" y="67"/>
                </a:cubicBezTo>
                <a:cubicBezTo>
                  <a:pt x="288" y="66"/>
                  <a:pt x="296" y="63"/>
                  <a:pt x="299" y="62"/>
                </a:cubicBezTo>
                <a:cubicBezTo>
                  <a:pt x="299" y="62"/>
                  <a:pt x="299" y="62"/>
                  <a:pt x="300" y="62"/>
                </a:cubicBezTo>
                <a:cubicBezTo>
                  <a:pt x="302" y="60"/>
                  <a:pt x="306" y="60"/>
                  <a:pt x="307" y="59"/>
                </a:cubicBezTo>
                <a:cubicBezTo>
                  <a:pt x="307" y="59"/>
                  <a:pt x="308" y="59"/>
                  <a:pt x="308" y="59"/>
                </a:cubicBezTo>
                <a:cubicBezTo>
                  <a:pt x="309" y="59"/>
                  <a:pt x="309" y="59"/>
                  <a:pt x="309" y="58"/>
                </a:cubicBezTo>
                <a:cubicBezTo>
                  <a:pt x="311" y="58"/>
                  <a:pt x="311" y="58"/>
                  <a:pt x="311" y="58"/>
                </a:cubicBezTo>
                <a:cubicBezTo>
                  <a:pt x="313" y="57"/>
                  <a:pt x="315" y="57"/>
                  <a:pt x="317" y="56"/>
                </a:cubicBezTo>
                <a:cubicBezTo>
                  <a:pt x="317" y="56"/>
                  <a:pt x="317" y="56"/>
                  <a:pt x="317" y="56"/>
                </a:cubicBezTo>
                <a:cubicBezTo>
                  <a:pt x="319" y="55"/>
                  <a:pt x="321" y="55"/>
                  <a:pt x="322" y="54"/>
                </a:cubicBezTo>
                <a:cubicBezTo>
                  <a:pt x="321" y="55"/>
                  <a:pt x="323" y="55"/>
                  <a:pt x="323" y="54"/>
                </a:cubicBezTo>
                <a:cubicBezTo>
                  <a:pt x="325" y="54"/>
                  <a:pt x="322" y="54"/>
                  <a:pt x="324" y="54"/>
                </a:cubicBezTo>
                <a:cubicBezTo>
                  <a:pt x="326" y="54"/>
                  <a:pt x="329" y="53"/>
                  <a:pt x="331" y="52"/>
                </a:cubicBezTo>
                <a:cubicBezTo>
                  <a:pt x="332" y="52"/>
                  <a:pt x="334" y="51"/>
                  <a:pt x="337" y="50"/>
                </a:cubicBezTo>
                <a:cubicBezTo>
                  <a:pt x="339" y="50"/>
                  <a:pt x="342" y="49"/>
                  <a:pt x="343" y="49"/>
                </a:cubicBezTo>
                <a:cubicBezTo>
                  <a:pt x="350" y="48"/>
                  <a:pt x="356" y="45"/>
                  <a:pt x="363" y="45"/>
                </a:cubicBezTo>
                <a:cubicBezTo>
                  <a:pt x="362" y="45"/>
                  <a:pt x="362" y="45"/>
                  <a:pt x="362" y="44"/>
                </a:cubicBezTo>
                <a:cubicBezTo>
                  <a:pt x="363" y="44"/>
                  <a:pt x="362" y="45"/>
                  <a:pt x="363" y="45"/>
                </a:cubicBezTo>
                <a:cubicBezTo>
                  <a:pt x="367" y="43"/>
                  <a:pt x="374" y="43"/>
                  <a:pt x="380" y="42"/>
                </a:cubicBezTo>
                <a:cubicBezTo>
                  <a:pt x="380" y="42"/>
                  <a:pt x="380" y="42"/>
                  <a:pt x="380" y="42"/>
                </a:cubicBezTo>
                <a:cubicBezTo>
                  <a:pt x="384" y="41"/>
                  <a:pt x="387" y="41"/>
                  <a:pt x="391" y="41"/>
                </a:cubicBezTo>
                <a:cubicBezTo>
                  <a:pt x="395" y="40"/>
                  <a:pt x="400" y="39"/>
                  <a:pt x="404" y="40"/>
                </a:cubicBezTo>
                <a:cubicBezTo>
                  <a:pt x="405" y="40"/>
                  <a:pt x="404" y="39"/>
                  <a:pt x="404" y="39"/>
                </a:cubicBezTo>
                <a:cubicBezTo>
                  <a:pt x="406" y="40"/>
                  <a:pt x="407" y="39"/>
                  <a:pt x="408" y="39"/>
                </a:cubicBezTo>
                <a:cubicBezTo>
                  <a:pt x="408" y="39"/>
                  <a:pt x="407" y="39"/>
                  <a:pt x="407" y="39"/>
                </a:cubicBezTo>
                <a:cubicBezTo>
                  <a:pt x="408" y="39"/>
                  <a:pt x="409" y="39"/>
                  <a:pt x="409" y="39"/>
                </a:cubicBezTo>
                <a:cubicBezTo>
                  <a:pt x="417" y="39"/>
                  <a:pt x="425" y="38"/>
                  <a:pt x="433" y="39"/>
                </a:cubicBezTo>
                <a:cubicBezTo>
                  <a:pt x="434" y="39"/>
                  <a:pt x="434" y="39"/>
                  <a:pt x="434" y="38"/>
                </a:cubicBezTo>
                <a:cubicBezTo>
                  <a:pt x="381" y="36"/>
                  <a:pt x="328" y="48"/>
                  <a:pt x="279" y="69"/>
                </a:cubicBezTo>
                <a:cubicBezTo>
                  <a:pt x="230" y="90"/>
                  <a:pt x="185" y="121"/>
                  <a:pt x="145" y="157"/>
                </a:cubicBezTo>
                <a:cubicBezTo>
                  <a:pt x="142" y="160"/>
                  <a:pt x="138" y="164"/>
                  <a:pt x="136" y="165"/>
                </a:cubicBezTo>
                <a:cubicBezTo>
                  <a:pt x="134" y="167"/>
                  <a:pt x="133" y="169"/>
                  <a:pt x="131" y="170"/>
                </a:cubicBezTo>
                <a:cubicBezTo>
                  <a:pt x="131" y="171"/>
                  <a:pt x="130" y="171"/>
                  <a:pt x="130" y="171"/>
                </a:cubicBezTo>
                <a:cubicBezTo>
                  <a:pt x="130" y="172"/>
                  <a:pt x="127" y="174"/>
                  <a:pt x="126" y="175"/>
                </a:cubicBezTo>
                <a:cubicBezTo>
                  <a:pt x="124" y="176"/>
                  <a:pt x="123" y="179"/>
                  <a:pt x="122" y="180"/>
                </a:cubicBezTo>
                <a:cubicBezTo>
                  <a:pt x="122" y="179"/>
                  <a:pt x="123" y="178"/>
                  <a:pt x="124" y="177"/>
                </a:cubicBezTo>
                <a:cubicBezTo>
                  <a:pt x="121" y="178"/>
                  <a:pt x="119" y="183"/>
                  <a:pt x="116" y="185"/>
                </a:cubicBezTo>
                <a:cubicBezTo>
                  <a:pt x="114" y="188"/>
                  <a:pt x="109" y="192"/>
                  <a:pt x="109" y="194"/>
                </a:cubicBezTo>
                <a:cubicBezTo>
                  <a:pt x="108" y="194"/>
                  <a:pt x="108" y="195"/>
                  <a:pt x="107" y="195"/>
                </a:cubicBezTo>
                <a:cubicBezTo>
                  <a:pt x="107" y="196"/>
                  <a:pt x="105" y="199"/>
                  <a:pt x="104" y="198"/>
                </a:cubicBezTo>
                <a:cubicBezTo>
                  <a:pt x="102" y="200"/>
                  <a:pt x="101" y="203"/>
                  <a:pt x="98" y="205"/>
                </a:cubicBezTo>
                <a:cubicBezTo>
                  <a:pt x="98" y="205"/>
                  <a:pt x="99" y="203"/>
                  <a:pt x="98" y="204"/>
                </a:cubicBezTo>
                <a:cubicBezTo>
                  <a:pt x="98" y="204"/>
                  <a:pt x="97" y="206"/>
                  <a:pt x="98" y="205"/>
                </a:cubicBezTo>
                <a:cubicBezTo>
                  <a:pt x="96" y="208"/>
                  <a:pt x="93" y="210"/>
                  <a:pt x="91" y="213"/>
                </a:cubicBezTo>
                <a:cubicBezTo>
                  <a:pt x="91" y="213"/>
                  <a:pt x="90" y="215"/>
                  <a:pt x="90" y="215"/>
                </a:cubicBezTo>
                <a:cubicBezTo>
                  <a:pt x="90" y="216"/>
                  <a:pt x="90" y="215"/>
                  <a:pt x="90" y="215"/>
                </a:cubicBezTo>
                <a:cubicBezTo>
                  <a:pt x="89" y="217"/>
                  <a:pt x="87" y="218"/>
                  <a:pt x="87" y="219"/>
                </a:cubicBezTo>
                <a:cubicBezTo>
                  <a:pt x="86" y="220"/>
                  <a:pt x="85" y="221"/>
                  <a:pt x="85" y="222"/>
                </a:cubicBezTo>
                <a:cubicBezTo>
                  <a:pt x="82" y="223"/>
                  <a:pt x="79" y="229"/>
                  <a:pt x="76" y="232"/>
                </a:cubicBezTo>
                <a:cubicBezTo>
                  <a:pt x="74" y="236"/>
                  <a:pt x="70" y="238"/>
                  <a:pt x="68" y="243"/>
                </a:cubicBezTo>
                <a:cubicBezTo>
                  <a:pt x="67" y="243"/>
                  <a:pt x="68" y="244"/>
                  <a:pt x="67" y="244"/>
                </a:cubicBezTo>
                <a:cubicBezTo>
                  <a:pt x="68" y="242"/>
                  <a:pt x="70" y="239"/>
                  <a:pt x="72" y="236"/>
                </a:cubicBezTo>
                <a:cubicBezTo>
                  <a:pt x="72" y="236"/>
                  <a:pt x="72" y="236"/>
                  <a:pt x="71" y="236"/>
                </a:cubicBezTo>
                <a:cubicBezTo>
                  <a:pt x="71" y="236"/>
                  <a:pt x="70" y="237"/>
                  <a:pt x="70" y="238"/>
                </a:cubicBezTo>
                <a:cubicBezTo>
                  <a:pt x="69" y="239"/>
                  <a:pt x="71" y="236"/>
                  <a:pt x="69" y="238"/>
                </a:cubicBezTo>
                <a:cubicBezTo>
                  <a:pt x="69" y="238"/>
                  <a:pt x="67" y="241"/>
                  <a:pt x="68" y="241"/>
                </a:cubicBezTo>
                <a:cubicBezTo>
                  <a:pt x="67" y="242"/>
                  <a:pt x="67" y="243"/>
                  <a:pt x="66" y="244"/>
                </a:cubicBezTo>
                <a:cubicBezTo>
                  <a:pt x="67" y="243"/>
                  <a:pt x="66" y="244"/>
                  <a:pt x="66" y="245"/>
                </a:cubicBezTo>
                <a:cubicBezTo>
                  <a:pt x="64" y="246"/>
                  <a:pt x="64" y="248"/>
                  <a:pt x="63" y="249"/>
                </a:cubicBezTo>
                <a:cubicBezTo>
                  <a:pt x="63" y="250"/>
                  <a:pt x="63" y="249"/>
                  <a:pt x="63" y="249"/>
                </a:cubicBezTo>
                <a:cubicBezTo>
                  <a:pt x="62" y="251"/>
                  <a:pt x="59" y="254"/>
                  <a:pt x="59" y="255"/>
                </a:cubicBezTo>
                <a:cubicBezTo>
                  <a:pt x="60" y="253"/>
                  <a:pt x="60" y="252"/>
                  <a:pt x="61" y="250"/>
                </a:cubicBezTo>
                <a:cubicBezTo>
                  <a:pt x="60" y="251"/>
                  <a:pt x="61" y="250"/>
                  <a:pt x="59" y="251"/>
                </a:cubicBezTo>
                <a:cubicBezTo>
                  <a:pt x="60" y="251"/>
                  <a:pt x="59" y="252"/>
                  <a:pt x="59" y="253"/>
                </a:cubicBezTo>
                <a:cubicBezTo>
                  <a:pt x="59" y="252"/>
                  <a:pt x="54" y="258"/>
                  <a:pt x="54" y="260"/>
                </a:cubicBezTo>
                <a:cubicBezTo>
                  <a:pt x="53" y="261"/>
                  <a:pt x="54" y="259"/>
                  <a:pt x="53" y="260"/>
                </a:cubicBezTo>
                <a:cubicBezTo>
                  <a:pt x="53" y="260"/>
                  <a:pt x="53" y="260"/>
                  <a:pt x="52" y="261"/>
                </a:cubicBezTo>
                <a:cubicBezTo>
                  <a:pt x="53" y="261"/>
                  <a:pt x="52" y="262"/>
                  <a:pt x="54" y="261"/>
                </a:cubicBezTo>
                <a:cubicBezTo>
                  <a:pt x="53" y="262"/>
                  <a:pt x="52" y="263"/>
                  <a:pt x="52" y="264"/>
                </a:cubicBezTo>
                <a:cubicBezTo>
                  <a:pt x="52" y="264"/>
                  <a:pt x="53" y="262"/>
                  <a:pt x="53" y="262"/>
                </a:cubicBezTo>
                <a:cubicBezTo>
                  <a:pt x="52" y="263"/>
                  <a:pt x="52" y="265"/>
                  <a:pt x="51" y="265"/>
                </a:cubicBezTo>
                <a:cubicBezTo>
                  <a:pt x="51" y="264"/>
                  <a:pt x="52" y="263"/>
                  <a:pt x="52" y="263"/>
                </a:cubicBezTo>
                <a:cubicBezTo>
                  <a:pt x="51" y="264"/>
                  <a:pt x="50" y="265"/>
                  <a:pt x="50" y="266"/>
                </a:cubicBezTo>
                <a:cubicBezTo>
                  <a:pt x="50" y="265"/>
                  <a:pt x="49" y="266"/>
                  <a:pt x="49" y="265"/>
                </a:cubicBezTo>
                <a:cubicBezTo>
                  <a:pt x="49" y="265"/>
                  <a:pt x="50" y="262"/>
                  <a:pt x="49" y="263"/>
                </a:cubicBezTo>
                <a:cubicBezTo>
                  <a:pt x="49" y="264"/>
                  <a:pt x="49" y="265"/>
                  <a:pt x="48" y="265"/>
                </a:cubicBezTo>
                <a:cubicBezTo>
                  <a:pt x="49" y="264"/>
                  <a:pt x="47" y="267"/>
                  <a:pt x="47" y="265"/>
                </a:cubicBezTo>
                <a:cubicBezTo>
                  <a:pt x="47" y="266"/>
                  <a:pt x="46" y="269"/>
                  <a:pt x="47" y="267"/>
                </a:cubicBezTo>
                <a:cubicBezTo>
                  <a:pt x="47" y="266"/>
                  <a:pt x="48" y="267"/>
                  <a:pt x="48" y="267"/>
                </a:cubicBezTo>
                <a:cubicBezTo>
                  <a:pt x="48" y="266"/>
                  <a:pt x="48" y="266"/>
                  <a:pt x="49" y="266"/>
                </a:cubicBezTo>
                <a:cubicBezTo>
                  <a:pt x="48" y="266"/>
                  <a:pt x="49" y="266"/>
                  <a:pt x="49" y="267"/>
                </a:cubicBezTo>
                <a:cubicBezTo>
                  <a:pt x="48" y="268"/>
                  <a:pt x="48" y="267"/>
                  <a:pt x="47" y="268"/>
                </a:cubicBezTo>
                <a:cubicBezTo>
                  <a:pt x="47" y="268"/>
                  <a:pt x="46" y="269"/>
                  <a:pt x="46" y="270"/>
                </a:cubicBezTo>
                <a:cubicBezTo>
                  <a:pt x="47" y="269"/>
                  <a:pt x="47" y="268"/>
                  <a:pt x="47" y="269"/>
                </a:cubicBezTo>
                <a:cubicBezTo>
                  <a:pt x="46" y="270"/>
                  <a:pt x="45" y="273"/>
                  <a:pt x="43" y="274"/>
                </a:cubicBezTo>
                <a:cubicBezTo>
                  <a:pt x="45" y="272"/>
                  <a:pt x="45" y="271"/>
                  <a:pt x="46" y="268"/>
                </a:cubicBezTo>
                <a:cubicBezTo>
                  <a:pt x="46" y="268"/>
                  <a:pt x="46" y="268"/>
                  <a:pt x="46" y="268"/>
                </a:cubicBezTo>
                <a:cubicBezTo>
                  <a:pt x="44" y="271"/>
                  <a:pt x="43" y="273"/>
                  <a:pt x="42" y="276"/>
                </a:cubicBezTo>
                <a:cubicBezTo>
                  <a:pt x="41" y="276"/>
                  <a:pt x="41" y="276"/>
                  <a:pt x="41" y="275"/>
                </a:cubicBezTo>
                <a:cubicBezTo>
                  <a:pt x="41" y="276"/>
                  <a:pt x="41" y="276"/>
                  <a:pt x="41" y="276"/>
                </a:cubicBezTo>
                <a:cubicBezTo>
                  <a:pt x="41" y="277"/>
                  <a:pt x="41" y="276"/>
                  <a:pt x="41" y="277"/>
                </a:cubicBezTo>
                <a:cubicBezTo>
                  <a:pt x="41" y="278"/>
                  <a:pt x="40" y="280"/>
                  <a:pt x="39" y="280"/>
                </a:cubicBezTo>
                <a:cubicBezTo>
                  <a:pt x="38" y="281"/>
                  <a:pt x="37" y="285"/>
                  <a:pt x="36" y="286"/>
                </a:cubicBezTo>
                <a:cubicBezTo>
                  <a:pt x="36" y="285"/>
                  <a:pt x="37" y="283"/>
                  <a:pt x="38" y="280"/>
                </a:cubicBezTo>
                <a:cubicBezTo>
                  <a:pt x="37" y="282"/>
                  <a:pt x="36" y="285"/>
                  <a:pt x="35" y="286"/>
                </a:cubicBezTo>
                <a:cubicBezTo>
                  <a:pt x="36" y="285"/>
                  <a:pt x="35" y="287"/>
                  <a:pt x="35" y="287"/>
                </a:cubicBezTo>
                <a:cubicBezTo>
                  <a:pt x="35" y="287"/>
                  <a:pt x="35" y="288"/>
                  <a:pt x="35" y="288"/>
                </a:cubicBezTo>
                <a:cubicBezTo>
                  <a:pt x="35" y="287"/>
                  <a:pt x="35" y="286"/>
                  <a:pt x="34" y="287"/>
                </a:cubicBezTo>
                <a:cubicBezTo>
                  <a:pt x="34" y="289"/>
                  <a:pt x="33" y="289"/>
                  <a:pt x="32" y="290"/>
                </a:cubicBezTo>
                <a:cubicBezTo>
                  <a:pt x="31" y="294"/>
                  <a:pt x="29" y="295"/>
                  <a:pt x="28" y="298"/>
                </a:cubicBezTo>
                <a:cubicBezTo>
                  <a:pt x="27" y="298"/>
                  <a:pt x="29" y="295"/>
                  <a:pt x="29" y="294"/>
                </a:cubicBezTo>
                <a:cubicBezTo>
                  <a:pt x="27" y="296"/>
                  <a:pt x="27" y="299"/>
                  <a:pt x="25" y="300"/>
                </a:cubicBezTo>
                <a:cubicBezTo>
                  <a:pt x="24" y="302"/>
                  <a:pt x="23" y="304"/>
                  <a:pt x="22" y="306"/>
                </a:cubicBezTo>
                <a:cubicBezTo>
                  <a:pt x="22" y="307"/>
                  <a:pt x="22" y="306"/>
                  <a:pt x="22" y="308"/>
                </a:cubicBezTo>
                <a:cubicBezTo>
                  <a:pt x="22" y="308"/>
                  <a:pt x="21" y="308"/>
                  <a:pt x="21" y="309"/>
                </a:cubicBezTo>
                <a:cubicBezTo>
                  <a:pt x="22" y="308"/>
                  <a:pt x="22" y="308"/>
                  <a:pt x="22" y="309"/>
                </a:cubicBezTo>
                <a:cubicBezTo>
                  <a:pt x="20" y="310"/>
                  <a:pt x="21" y="308"/>
                  <a:pt x="22" y="307"/>
                </a:cubicBezTo>
                <a:cubicBezTo>
                  <a:pt x="21" y="309"/>
                  <a:pt x="22" y="306"/>
                  <a:pt x="21" y="307"/>
                </a:cubicBezTo>
                <a:cubicBezTo>
                  <a:pt x="21" y="308"/>
                  <a:pt x="20" y="310"/>
                  <a:pt x="20" y="309"/>
                </a:cubicBezTo>
                <a:cubicBezTo>
                  <a:pt x="20" y="308"/>
                  <a:pt x="20" y="307"/>
                  <a:pt x="21" y="306"/>
                </a:cubicBezTo>
                <a:cubicBezTo>
                  <a:pt x="21" y="306"/>
                  <a:pt x="21" y="306"/>
                  <a:pt x="21" y="306"/>
                </a:cubicBezTo>
                <a:cubicBezTo>
                  <a:pt x="20" y="306"/>
                  <a:pt x="20" y="308"/>
                  <a:pt x="19" y="308"/>
                </a:cubicBezTo>
                <a:cubicBezTo>
                  <a:pt x="20" y="306"/>
                  <a:pt x="22" y="304"/>
                  <a:pt x="22" y="302"/>
                </a:cubicBezTo>
                <a:cubicBezTo>
                  <a:pt x="22" y="301"/>
                  <a:pt x="22" y="303"/>
                  <a:pt x="22" y="302"/>
                </a:cubicBezTo>
                <a:cubicBezTo>
                  <a:pt x="22" y="301"/>
                  <a:pt x="22" y="300"/>
                  <a:pt x="23" y="300"/>
                </a:cubicBezTo>
                <a:cubicBezTo>
                  <a:pt x="23" y="300"/>
                  <a:pt x="23" y="301"/>
                  <a:pt x="23" y="301"/>
                </a:cubicBezTo>
                <a:cubicBezTo>
                  <a:pt x="24" y="300"/>
                  <a:pt x="25" y="297"/>
                  <a:pt x="24" y="297"/>
                </a:cubicBezTo>
                <a:cubicBezTo>
                  <a:pt x="25" y="297"/>
                  <a:pt x="25" y="296"/>
                  <a:pt x="26" y="295"/>
                </a:cubicBezTo>
                <a:cubicBezTo>
                  <a:pt x="26" y="297"/>
                  <a:pt x="25" y="297"/>
                  <a:pt x="25" y="299"/>
                </a:cubicBezTo>
                <a:cubicBezTo>
                  <a:pt x="26" y="297"/>
                  <a:pt x="26" y="296"/>
                  <a:pt x="27" y="295"/>
                </a:cubicBezTo>
                <a:cubicBezTo>
                  <a:pt x="28" y="295"/>
                  <a:pt x="28" y="294"/>
                  <a:pt x="28" y="294"/>
                </a:cubicBezTo>
                <a:cubicBezTo>
                  <a:pt x="28" y="294"/>
                  <a:pt x="28" y="294"/>
                  <a:pt x="27" y="295"/>
                </a:cubicBezTo>
                <a:cubicBezTo>
                  <a:pt x="27" y="294"/>
                  <a:pt x="27" y="294"/>
                  <a:pt x="27" y="294"/>
                </a:cubicBezTo>
                <a:cubicBezTo>
                  <a:pt x="27" y="293"/>
                  <a:pt x="28" y="292"/>
                  <a:pt x="28" y="291"/>
                </a:cubicBezTo>
                <a:cubicBezTo>
                  <a:pt x="27" y="291"/>
                  <a:pt x="26" y="294"/>
                  <a:pt x="27" y="292"/>
                </a:cubicBezTo>
                <a:cubicBezTo>
                  <a:pt x="28" y="291"/>
                  <a:pt x="29" y="288"/>
                  <a:pt x="30" y="287"/>
                </a:cubicBezTo>
                <a:cubicBezTo>
                  <a:pt x="29" y="288"/>
                  <a:pt x="29" y="289"/>
                  <a:pt x="29" y="290"/>
                </a:cubicBezTo>
                <a:cubicBezTo>
                  <a:pt x="31" y="288"/>
                  <a:pt x="32" y="284"/>
                  <a:pt x="33" y="284"/>
                </a:cubicBezTo>
                <a:cubicBezTo>
                  <a:pt x="33" y="283"/>
                  <a:pt x="33" y="283"/>
                  <a:pt x="32" y="284"/>
                </a:cubicBezTo>
                <a:cubicBezTo>
                  <a:pt x="33" y="282"/>
                  <a:pt x="33" y="281"/>
                  <a:pt x="34" y="280"/>
                </a:cubicBezTo>
                <a:cubicBezTo>
                  <a:pt x="36" y="279"/>
                  <a:pt x="37" y="276"/>
                  <a:pt x="39" y="272"/>
                </a:cubicBezTo>
                <a:cubicBezTo>
                  <a:pt x="39" y="273"/>
                  <a:pt x="38" y="274"/>
                  <a:pt x="38" y="274"/>
                </a:cubicBezTo>
                <a:cubicBezTo>
                  <a:pt x="39" y="273"/>
                  <a:pt x="39" y="272"/>
                  <a:pt x="40" y="271"/>
                </a:cubicBezTo>
                <a:cubicBezTo>
                  <a:pt x="40" y="271"/>
                  <a:pt x="40" y="272"/>
                  <a:pt x="41" y="271"/>
                </a:cubicBezTo>
                <a:cubicBezTo>
                  <a:pt x="41" y="270"/>
                  <a:pt x="41" y="270"/>
                  <a:pt x="41" y="270"/>
                </a:cubicBezTo>
                <a:cubicBezTo>
                  <a:pt x="43" y="268"/>
                  <a:pt x="43" y="265"/>
                  <a:pt x="44" y="264"/>
                </a:cubicBezTo>
                <a:cubicBezTo>
                  <a:pt x="46" y="263"/>
                  <a:pt x="47" y="259"/>
                  <a:pt x="47" y="259"/>
                </a:cubicBezTo>
                <a:cubicBezTo>
                  <a:pt x="46" y="259"/>
                  <a:pt x="46" y="261"/>
                  <a:pt x="45" y="261"/>
                </a:cubicBezTo>
                <a:cubicBezTo>
                  <a:pt x="46" y="260"/>
                  <a:pt x="45" y="261"/>
                  <a:pt x="45" y="260"/>
                </a:cubicBezTo>
                <a:cubicBezTo>
                  <a:pt x="48" y="258"/>
                  <a:pt x="48" y="258"/>
                  <a:pt x="48" y="258"/>
                </a:cubicBezTo>
                <a:cubicBezTo>
                  <a:pt x="47" y="259"/>
                  <a:pt x="47" y="259"/>
                  <a:pt x="47" y="261"/>
                </a:cubicBezTo>
                <a:cubicBezTo>
                  <a:pt x="49" y="258"/>
                  <a:pt x="50" y="255"/>
                  <a:pt x="51" y="254"/>
                </a:cubicBezTo>
                <a:cubicBezTo>
                  <a:pt x="51" y="254"/>
                  <a:pt x="52" y="253"/>
                  <a:pt x="52" y="252"/>
                </a:cubicBezTo>
                <a:cubicBezTo>
                  <a:pt x="52" y="251"/>
                  <a:pt x="54" y="250"/>
                  <a:pt x="55" y="249"/>
                </a:cubicBezTo>
                <a:cubicBezTo>
                  <a:pt x="54" y="248"/>
                  <a:pt x="55" y="247"/>
                  <a:pt x="55" y="246"/>
                </a:cubicBezTo>
                <a:cubicBezTo>
                  <a:pt x="56" y="246"/>
                  <a:pt x="56" y="247"/>
                  <a:pt x="56" y="247"/>
                </a:cubicBezTo>
                <a:cubicBezTo>
                  <a:pt x="57" y="244"/>
                  <a:pt x="58" y="245"/>
                  <a:pt x="59" y="243"/>
                </a:cubicBezTo>
                <a:cubicBezTo>
                  <a:pt x="58" y="244"/>
                  <a:pt x="58" y="243"/>
                  <a:pt x="58" y="243"/>
                </a:cubicBezTo>
                <a:cubicBezTo>
                  <a:pt x="59" y="241"/>
                  <a:pt x="61" y="238"/>
                  <a:pt x="60" y="240"/>
                </a:cubicBezTo>
                <a:cubicBezTo>
                  <a:pt x="61" y="239"/>
                  <a:pt x="63" y="236"/>
                  <a:pt x="65" y="234"/>
                </a:cubicBezTo>
                <a:cubicBezTo>
                  <a:pt x="65" y="232"/>
                  <a:pt x="65" y="232"/>
                  <a:pt x="65" y="232"/>
                </a:cubicBezTo>
                <a:cubicBezTo>
                  <a:pt x="66" y="231"/>
                  <a:pt x="65" y="234"/>
                  <a:pt x="66" y="233"/>
                </a:cubicBezTo>
                <a:cubicBezTo>
                  <a:pt x="67" y="231"/>
                  <a:pt x="67" y="229"/>
                  <a:pt x="69" y="227"/>
                </a:cubicBezTo>
                <a:cubicBezTo>
                  <a:pt x="68" y="227"/>
                  <a:pt x="68" y="228"/>
                  <a:pt x="68" y="229"/>
                </a:cubicBezTo>
                <a:cubicBezTo>
                  <a:pt x="69" y="227"/>
                  <a:pt x="70" y="224"/>
                  <a:pt x="71" y="224"/>
                </a:cubicBezTo>
                <a:cubicBezTo>
                  <a:pt x="71" y="224"/>
                  <a:pt x="69" y="226"/>
                  <a:pt x="70" y="226"/>
                </a:cubicBezTo>
                <a:cubicBezTo>
                  <a:pt x="71" y="225"/>
                  <a:pt x="72" y="224"/>
                  <a:pt x="73" y="222"/>
                </a:cubicBezTo>
                <a:cubicBezTo>
                  <a:pt x="72" y="223"/>
                  <a:pt x="71" y="224"/>
                  <a:pt x="71" y="223"/>
                </a:cubicBezTo>
                <a:cubicBezTo>
                  <a:pt x="72" y="222"/>
                  <a:pt x="73" y="221"/>
                  <a:pt x="73" y="222"/>
                </a:cubicBezTo>
                <a:cubicBezTo>
                  <a:pt x="73" y="221"/>
                  <a:pt x="74" y="220"/>
                  <a:pt x="74" y="219"/>
                </a:cubicBezTo>
                <a:cubicBezTo>
                  <a:pt x="74" y="219"/>
                  <a:pt x="73" y="220"/>
                  <a:pt x="72" y="220"/>
                </a:cubicBezTo>
                <a:cubicBezTo>
                  <a:pt x="72" y="221"/>
                  <a:pt x="72" y="221"/>
                  <a:pt x="71" y="222"/>
                </a:cubicBezTo>
                <a:cubicBezTo>
                  <a:pt x="69" y="223"/>
                  <a:pt x="67" y="228"/>
                  <a:pt x="64" y="231"/>
                </a:cubicBezTo>
                <a:cubicBezTo>
                  <a:pt x="64" y="232"/>
                  <a:pt x="62" y="233"/>
                  <a:pt x="61" y="236"/>
                </a:cubicBezTo>
                <a:cubicBezTo>
                  <a:pt x="59" y="238"/>
                  <a:pt x="57" y="241"/>
                  <a:pt x="55" y="244"/>
                </a:cubicBezTo>
                <a:cubicBezTo>
                  <a:pt x="55" y="244"/>
                  <a:pt x="54" y="244"/>
                  <a:pt x="54" y="244"/>
                </a:cubicBezTo>
                <a:cubicBezTo>
                  <a:pt x="54" y="245"/>
                  <a:pt x="53" y="245"/>
                  <a:pt x="53" y="246"/>
                </a:cubicBezTo>
                <a:cubicBezTo>
                  <a:pt x="52" y="247"/>
                  <a:pt x="52" y="246"/>
                  <a:pt x="51" y="246"/>
                </a:cubicBezTo>
                <a:cubicBezTo>
                  <a:pt x="51" y="247"/>
                  <a:pt x="50" y="248"/>
                  <a:pt x="51" y="249"/>
                </a:cubicBezTo>
                <a:cubicBezTo>
                  <a:pt x="50" y="250"/>
                  <a:pt x="49" y="251"/>
                  <a:pt x="48" y="251"/>
                </a:cubicBezTo>
                <a:cubicBezTo>
                  <a:pt x="48" y="252"/>
                  <a:pt x="48" y="252"/>
                  <a:pt x="48" y="253"/>
                </a:cubicBezTo>
                <a:cubicBezTo>
                  <a:pt x="47" y="252"/>
                  <a:pt x="49" y="250"/>
                  <a:pt x="48" y="251"/>
                </a:cubicBezTo>
                <a:cubicBezTo>
                  <a:pt x="47" y="252"/>
                  <a:pt x="46" y="254"/>
                  <a:pt x="46" y="253"/>
                </a:cubicBezTo>
                <a:cubicBezTo>
                  <a:pt x="45" y="254"/>
                  <a:pt x="45" y="255"/>
                  <a:pt x="45" y="256"/>
                </a:cubicBezTo>
                <a:cubicBezTo>
                  <a:pt x="45" y="255"/>
                  <a:pt x="45" y="256"/>
                  <a:pt x="45" y="257"/>
                </a:cubicBezTo>
                <a:cubicBezTo>
                  <a:pt x="44" y="258"/>
                  <a:pt x="45" y="256"/>
                  <a:pt x="44" y="257"/>
                </a:cubicBezTo>
                <a:cubicBezTo>
                  <a:pt x="43" y="259"/>
                  <a:pt x="42" y="259"/>
                  <a:pt x="41" y="261"/>
                </a:cubicBezTo>
                <a:cubicBezTo>
                  <a:pt x="42" y="260"/>
                  <a:pt x="42" y="259"/>
                  <a:pt x="41" y="259"/>
                </a:cubicBezTo>
                <a:cubicBezTo>
                  <a:pt x="42" y="259"/>
                  <a:pt x="42" y="258"/>
                  <a:pt x="42" y="257"/>
                </a:cubicBezTo>
                <a:cubicBezTo>
                  <a:pt x="43" y="257"/>
                  <a:pt x="43" y="256"/>
                  <a:pt x="44" y="254"/>
                </a:cubicBezTo>
                <a:cubicBezTo>
                  <a:pt x="44" y="255"/>
                  <a:pt x="43" y="257"/>
                  <a:pt x="43" y="256"/>
                </a:cubicBezTo>
                <a:cubicBezTo>
                  <a:pt x="44" y="255"/>
                  <a:pt x="46" y="254"/>
                  <a:pt x="45" y="253"/>
                </a:cubicBezTo>
                <a:cubicBezTo>
                  <a:pt x="47" y="251"/>
                  <a:pt x="48" y="250"/>
                  <a:pt x="50" y="248"/>
                </a:cubicBezTo>
                <a:cubicBezTo>
                  <a:pt x="50" y="247"/>
                  <a:pt x="50" y="247"/>
                  <a:pt x="50" y="247"/>
                </a:cubicBezTo>
                <a:cubicBezTo>
                  <a:pt x="50" y="247"/>
                  <a:pt x="50" y="246"/>
                  <a:pt x="50" y="246"/>
                </a:cubicBezTo>
                <a:cubicBezTo>
                  <a:pt x="51" y="244"/>
                  <a:pt x="50" y="247"/>
                  <a:pt x="51" y="246"/>
                </a:cubicBezTo>
                <a:cubicBezTo>
                  <a:pt x="52" y="245"/>
                  <a:pt x="52" y="244"/>
                  <a:pt x="52" y="244"/>
                </a:cubicBezTo>
                <a:cubicBezTo>
                  <a:pt x="53" y="243"/>
                  <a:pt x="52" y="244"/>
                  <a:pt x="53" y="243"/>
                </a:cubicBezTo>
                <a:cubicBezTo>
                  <a:pt x="54" y="241"/>
                  <a:pt x="54" y="240"/>
                  <a:pt x="56" y="239"/>
                </a:cubicBezTo>
                <a:cubicBezTo>
                  <a:pt x="56" y="238"/>
                  <a:pt x="56" y="239"/>
                  <a:pt x="56" y="238"/>
                </a:cubicBezTo>
                <a:cubicBezTo>
                  <a:pt x="57" y="237"/>
                  <a:pt x="58" y="236"/>
                  <a:pt x="57" y="237"/>
                </a:cubicBezTo>
                <a:cubicBezTo>
                  <a:pt x="57" y="236"/>
                  <a:pt x="58" y="235"/>
                  <a:pt x="59" y="235"/>
                </a:cubicBezTo>
                <a:cubicBezTo>
                  <a:pt x="60" y="231"/>
                  <a:pt x="63" y="229"/>
                  <a:pt x="64" y="227"/>
                </a:cubicBezTo>
                <a:cubicBezTo>
                  <a:pt x="65" y="226"/>
                  <a:pt x="66" y="224"/>
                  <a:pt x="65" y="224"/>
                </a:cubicBezTo>
                <a:cubicBezTo>
                  <a:pt x="64" y="225"/>
                  <a:pt x="65" y="225"/>
                  <a:pt x="64" y="226"/>
                </a:cubicBezTo>
                <a:cubicBezTo>
                  <a:pt x="63" y="227"/>
                  <a:pt x="64" y="225"/>
                  <a:pt x="63" y="226"/>
                </a:cubicBezTo>
                <a:cubicBezTo>
                  <a:pt x="60" y="230"/>
                  <a:pt x="57" y="234"/>
                  <a:pt x="54" y="238"/>
                </a:cubicBezTo>
                <a:cubicBezTo>
                  <a:pt x="54" y="237"/>
                  <a:pt x="55" y="237"/>
                  <a:pt x="55" y="236"/>
                </a:cubicBezTo>
                <a:cubicBezTo>
                  <a:pt x="55" y="235"/>
                  <a:pt x="54" y="236"/>
                  <a:pt x="55" y="235"/>
                </a:cubicBezTo>
                <a:cubicBezTo>
                  <a:pt x="55" y="235"/>
                  <a:pt x="55" y="235"/>
                  <a:pt x="55" y="235"/>
                </a:cubicBezTo>
                <a:cubicBezTo>
                  <a:pt x="56" y="233"/>
                  <a:pt x="56" y="233"/>
                  <a:pt x="57" y="231"/>
                </a:cubicBezTo>
                <a:cubicBezTo>
                  <a:pt x="56" y="233"/>
                  <a:pt x="57" y="232"/>
                  <a:pt x="57" y="233"/>
                </a:cubicBezTo>
                <a:cubicBezTo>
                  <a:pt x="57" y="233"/>
                  <a:pt x="56" y="234"/>
                  <a:pt x="56" y="234"/>
                </a:cubicBezTo>
                <a:cubicBezTo>
                  <a:pt x="56" y="234"/>
                  <a:pt x="56" y="235"/>
                  <a:pt x="56" y="235"/>
                </a:cubicBezTo>
                <a:cubicBezTo>
                  <a:pt x="56" y="234"/>
                  <a:pt x="57" y="233"/>
                  <a:pt x="58" y="232"/>
                </a:cubicBezTo>
                <a:cubicBezTo>
                  <a:pt x="57" y="232"/>
                  <a:pt x="58" y="230"/>
                  <a:pt x="58" y="230"/>
                </a:cubicBezTo>
                <a:cubicBezTo>
                  <a:pt x="60" y="228"/>
                  <a:pt x="64" y="221"/>
                  <a:pt x="66" y="220"/>
                </a:cubicBezTo>
                <a:cubicBezTo>
                  <a:pt x="66" y="219"/>
                  <a:pt x="65" y="220"/>
                  <a:pt x="66" y="219"/>
                </a:cubicBezTo>
                <a:cubicBezTo>
                  <a:pt x="67" y="218"/>
                  <a:pt x="68" y="218"/>
                  <a:pt x="69" y="216"/>
                </a:cubicBezTo>
                <a:cubicBezTo>
                  <a:pt x="68" y="217"/>
                  <a:pt x="69" y="217"/>
                  <a:pt x="68" y="218"/>
                </a:cubicBezTo>
                <a:cubicBezTo>
                  <a:pt x="68" y="218"/>
                  <a:pt x="68" y="218"/>
                  <a:pt x="67" y="218"/>
                </a:cubicBezTo>
                <a:cubicBezTo>
                  <a:pt x="67" y="219"/>
                  <a:pt x="66" y="220"/>
                  <a:pt x="67" y="220"/>
                </a:cubicBezTo>
                <a:cubicBezTo>
                  <a:pt x="67" y="219"/>
                  <a:pt x="70" y="216"/>
                  <a:pt x="70" y="215"/>
                </a:cubicBezTo>
                <a:cubicBezTo>
                  <a:pt x="71" y="214"/>
                  <a:pt x="71" y="213"/>
                  <a:pt x="72" y="212"/>
                </a:cubicBezTo>
                <a:cubicBezTo>
                  <a:pt x="72" y="213"/>
                  <a:pt x="71" y="214"/>
                  <a:pt x="71" y="214"/>
                </a:cubicBezTo>
                <a:cubicBezTo>
                  <a:pt x="72" y="213"/>
                  <a:pt x="72" y="212"/>
                  <a:pt x="73" y="211"/>
                </a:cubicBezTo>
                <a:cubicBezTo>
                  <a:pt x="72" y="211"/>
                  <a:pt x="76" y="207"/>
                  <a:pt x="76" y="206"/>
                </a:cubicBezTo>
                <a:cubicBezTo>
                  <a:pt x="76" y="206"/>
                  <a:pt x="76" y="207"/>
                  <a:pt x="76" y="207"/>
                </a:cubicBezTo>
                <a:cubicBezTo>
                  <a:pt x="77" y="206"/>
                  <a:pt x="78" y="205"/>
                  <a:pt x="77" y="205"/>
                </a:cubicBezTo>
                <a:cubicBezTo>
                  <a:pt x="79" y="204"/>
                  <a:pt x="78" y="203"/>
                  <a:pt x="79" y="203"/>
                </a:cubicBezTo>
                <a:cubicBezTo>
                  <a:pt x="80" y="202"/>
                  <a:pt x="81" y="201"/>
                  <a:pt x="80" y="201"/>
                </a:cubicBezTo>
                <a:cubicBezTo>
                  <a:pt x="81" y="199"/>
                  <a:pt x="81" y="201"/>
                  <a:pt x="82" y="200"/>
                </a:cubicBezTo>
                <a:cubicBezTo>
                  <a:pt x="81" y="199"/>
                  <a:pt x="82" y="199"/>
                  <a:pt x="83" y="197"/>
                </a:cubicBezTo>
                <a:cubicBezTo>
                  <a:pt x="84" y="197"/>
                  <a:pt x="83" y="198"/>
                  <a:pt x="83" y="198"/>
                </a:cubicBezTo>
                <a:cubicBezTo>
                  <a:pt x="84" y="197"/>
                  <a:pt x="84" y="197"/>
                  <a:pt x="84" y="197"/>
                </a:cubicBezTo>
                <a:cubicBezTo>
                  <a:pt x="84" y="197"/>
                  <a:pt x="84" y="196"/>
                  <a:pt x="85" y="196"/>
                </a:cubicBezTo>
                <a:cubicBezTo>
                  <a:pt x="86" y="196"/>
                  <a:pt x="83" y="197"/>
                  <a:pt x="84" y="197"/>
                </a:cubicBezTo>
                <a:cubicBezTo>
                  <a:pt x="86" y="196"/>
                  <a:pt x="87" y="194"/>
                  <a:pt x="86" y="194"/>
                </a:cubicBezTo>
                <a:cubicBezTo>
                  <a:pt x="87" y="194"/>
                  <a:pt x="89" y="193"/>
                  <a:pt x="88" y="192"/>
                </a:cubicBezTo>
                <a:cubicBezTo>
                  <a:pt x="89" y="191"/>
                  <a:pt x="89" y="192"/>
                  <a:pt x="89" y="191"/>
                </a:cubicBezTo>
                <a:cubicBezTo>
                  <a:pt x="92" y="188"/>
                  <a:pt x="93" y="187"/>
                  <a:pt x="96" y="183"/>
                </a:cubicBezTo>
                <a:cubicBezTo>
                  <a:pt x="97" y="182"/>
                  <a:pt x="96" y="183"/>
                  <a:pt x="97" y="183"/>
                </a:cubicBezTo>
                <a:cubicBezTo>
                  <a:pt x="98" y="181"/>
                  <a:pt x="99" y="179"/>
                  <a:pt x="100" y="179"/>
                </a:cubicBezTo>
                <a:cubicBezTo>
                  <a:pt x="100" y="178"/>
                  <a:pt x="102" y="177"/>
                  <a:pt x="102" y="177"/>
                </a:cubicBezTo>
                <a:cubicBezTo>
                  <a:pt x="102" y="177"/>
                  <a:pt x="102" y="177"/>
                  <a:pt x="102" y="176"/>
                </a:cubicBezTo>
                <a:cubicBezTo>
                  <a:pt x="103" y="176"/>
                  <a:pt x="106" y="171"/>
                  <a:pt x="106" y="172"/>
                </a:cubicBezTo>
                <a:cubicBezTo>
                  <a:pt x="107" y="170"/>
                  <a:pt x="109" y="168"/>
                  <a:pt x="109" y="167"/>
                </a:cubicBezTo>
                <a:cubicBezTo>
                  <a:pt x="111" y="166"/>
                  <a:pt x="115" y="160"/>
                  <a:pt x="115" y="163"/>
                </a:cubicBezTo>
                <a:cubicBezTo>
                  <a:pt x="116" y="162"/>
                  <a:pt x="115" y="161"/>
                  <a:pt x="117" y="160"/>
                </a:cubicBezTo>
                <a:cubicBezTo>
                  <a:pt x="118" y="160"/>
                  <a:pt x="115" y="162"/>
                  <a:pt x="116" y="162"/>
                </a:cubicBezTo>
                <a:cubicBezTo>
                  <a:pt x="117" y="161"/>
                  <a:pt x="119" y="159"/>
                  <a:pt x="119" y="158"/>
                </a:cubicBezTo>
                <a:cubicBezTo>
                  <a:pt x="118" y="159"/>
                  <a:pt x="117" y="160"/>
                  <a:pt x="117" y="160"/>
                </a:cubicBezTo>
                <a:cubicBezTo>
                  <a:pt x="118" y="158"/>
                  <a:pt x="121" y="156"/>
                  <a:pt x="122" y="155"/>
                </a:cubicBezTo>
                <a:cubicBezTo>
                  <a:pt x="123" y="154"/>
                  <a:pt x="121" y="156"/>
                  <a:pt x="122" y="154"/>
                </a:cubicBezTo>
                <a:cubicBezTo>
                  <a:pt x="123" y="154"/>
                  <a:pt x="123" y="153"/>
                  <a:pt x="124" y="152"/>
                </a:cubicBezTo>
                <a:cubicBezTo>
                  <a:pt x="123" y="153"/>
                  <a:pt x="123" y="153"/>
                  <a:pt x="122" y="153"/>
                </a:cubicBezTo>
                <a:cubicBezTo>
                  <a:pt x="122" y="154"/>
                  <a:pt x="121" y="155"/>
                  <a:pt x="120" y="156"/>
                </a:cubicBezTo>
                <a:cubicBezTo>
                  <a:pt x="120" y="154"/>
                  <a:pt x="121" y="154"/>
                  <a:pt x="122" y="153"/>
                </a:cubicBezTo>
                <a:cubicBezTo>
                  <a:pt x="124" y="152"/>
                  <a:pt x="124" y="153"/>
                  <a:pt x="125" y="151"/>
                </a:cubicBezTo>
                <a:cubicBezTo>
                  <a:pt x="126" y="150"/>
                  <a:pt x="125" y="151"/>
                  <a:pt x="125" y="150"/>
                </a:cubicBezTo>
                <a:cubicBezTo>
                  <a:pt x="126" y="149"/>
                  <a:pt x="126" y="149"/>
                  <a:pt x="126" y="149"/>
                </a:cubicBezTo>
                <a:cubicBezTo>
                  <a:pt x="126" y="149"/>
                  <a:pt x="126" y="149"/>
                  <a:pt x="126" y="149"/>
                </a:cubicBezTo>
                <a:cubicBezTo>
                  <a:pt x="126" y="150"/>
                  <a:pt x="125" y="151"/>
                  <a:pt x="126" y="151"/>
                </a:cubicBezTo>
                <a:cubicBezTo>
                  <a:pt x="127" y="149"/>
                  <a:pt x="127" y="151"/>
                  <a:pt x="127" y="151"/>
                </a:cubicBezTo>
                <a:cubicBezTo>
                  <a:pt x="128" y="150"/>
                  <a:pt x="128" y="149"/>
                  <a:pt x="129" y="148"/>
                </a:cubicBezTo>
                <a:cubicBezTo>
                  <a:pt x="131" y="147"/>
                  <a:pt x="134" y="144"/>
                  <a:pt x="133" y="143"/>
                </a:cubicBezTo>
                <a:cubicBezTo>
                  <a:pt x="134" y="143"/>
                  <a:pt x="133" y="145"/>
                  <a:pt x="134" y="144"/>
                </a:cubicBezTo>
                <a:cubicBezTo>
                  <a:pt x="134" y="144"/>
                  <a:pt x="135" y="143"/>
                  <a:pt x="135" y="142"/>
                </a:cubicBezTo>
                <a:cubicBezTo>
                  <a:pt x="136" y="141"/>
                  <a:pt x="137" y="140"/>
                  <a:pt x="138" y="139"/>
                </a:cubicBezTo>
                <a:cubicBezTo>
                  <a:pt x="139" y="138"/>
                  <a:pt x="137" y="141"/>
                  <a:pt x="139" y="140"/>
                </a:cubicBezTo>
                <a:cubicBezTo>
                  <a:pt x="140" y="137"/>
                  <a:pt x="140" y="137"/>
                  <a:pt x="140" y="137"/>
                </a:cubicBezTo>
                <a:cubicBezTo>
                  <a:pt x="141" y="138"/>
                  <a:pt x="142" y="136"/>
                  <a:pt x="143" y="136"/>
                </a:cubicBezTo>
                <a:cubicBezTo>
                  <a:pt x="143" y="135"/>
                  <a:pt x="143" y="135"/>
                  <a:pt x="144" y="135"/>
                </a:cubicBezTo>
                <a:cubicBezTo>
                  <a:pt x="145" y="134"/>
                  <a:pt x="148" y="132"/>
                  <a:pt x="148" y="130"/>
                </a:cubicBezTo>
                <a:cubicBezTo>
                  <a:pt x="148" y="130"/>
                  <a:pt x="151" y="128"/>
                  <a:pt x="150" y="128"/>
                </a:cubicBezTo>
                <a:cubicBezTo>
                  <a:pt x="152" y="128"/>
                  <a:pt x="153" y="125"/>
                  <a:pt x="155" y="125"/>
                </a:cubicBezTo>
                <a:cubicBezTo>
                  <a:pt x="155" y="124"/>
                  <a:pt x="155" y="124"/>
                  <a:pt x="156" y="124"/>
                </a:cubicBezTo>
                <a:cubicBezTo>
                  <a:pt x="155" y="124"/>
                  <a:pt x="155" y="124"/>
                  <a:pt x="155" y="124"/>
                </a:cubicBezTo>
                <a:cubicBezTo>
                  <a:pt x="156" y="123"/>
                  <a:pt x="156" y="122"/>
                  <a:pt x="158" y="121"/>
                </a:cubicBezTo>
                <a:cubicBezTo>
                  <a:pt x="157" y="122"/>
                  <a:pt x="155" y="123"/>
                  <a:pt x="156" y="123"/>
                </a:cubicBezTo>
                <a:cubicBezTo>
                  <a:pt x="158" y="121"/>
                  <a:pt x="161" y="121"/>
                  <a:pt x="163" y="119"/>
                </a:cubicBezTo>
                <a:cubicBezTo>
                  <a:pt x="163" y="118"/>
                  <a:pt x="164" y="117"/>
                  <a:pt x="163" y="117"/>
                </a:cubicBezTo>
                <a:cubicBezTo>
                  <a:pt x="161" y="118"/>
                  <a:pt x="163" y="119"/>
                  <a:pt x="161" y="120"/>
                </a:cubicBezTo>
                <a:cubicBezTo>
                  <a:pt x="162" y="118"/>
                  <a:pt x="160" y="119"/>
                  <a:pt x="161" y="118"/>
                </a:cubicBezTo>
                <a:cubicBezTo>
                  <a:pt x="161" y="118"/>
                  <a:pt x="163" y="117"/>
                  <a:pt x="164" y="116"/>
                </a:cubicBezTo>
                <a:cubicBezTo>
                  <a:pt x="164" y="117"/>
                  <a:pt x="163" y="118"/>
                  <a:pt x="165" y="117"/>
                </a:cubicBezTo>
                <a:cubicBezTo>
                  <a:pt x="165" y="116"/>
                  <a:pt x="164" y="116"/>
                  <a:pt x="166" y="116"/>
                </a:cubicBezTo>
                <a:cubicBezTo>
                  <a:pt x="166" y="116"/>
                  <a:pt x="165" y="116"/>
                  <a:pt x="166" y="116"/>
                </a:cubicBezTo>
                <a:cubicBezTo>
                  <a:pt x="167" y="115"/>
                  <a:pt x="168" y="114"/>
                  <a:pt x="169" y="113"/>
                </a:cubicBezTo>
                <a:cubicBezTo>
                  <a:pt x="170" y="113"/>
                  <a:pt x="173" y="110"/>
                  <a:pt x="175" y="109"/>
                </a:cubicBezTo>
                <a:cubicBezTo>
                  <a:pt x="175" y="109"/>
                  <a:pt x="175" y="108"/>
                  <a:pt x="175" y="108"/>
                </a:cubicBezTo>
                <a:cubicBezTo>
                  <a:pt x="176" y="108"/>
                  <a:pt x="177" y="108"/>
                  <a:pt x="177" y="107"/>
                </a:cubicBezTo>
                <a:cubicBezTo>
                  <a:pt x="179" y="107"/>
                  <a:pt x="180" y="105"/>
                  <a:pt x="181" y="104"/>
                </a:cubicBezTo>
                <a:cubicBezTo>
                  <a:pt x="181" y="104"/>
                  <a:pt x="183" y="103"/>
                  <a:pt x="183" y="103"/>
                </a:cubicBezTo>
                <a:cubicBezTo>
                  <a:pt x="182" y="104"/>
                  <a:pt x="181" y="105"/>
                  <a:pt x="181" y="105"/>
                </a:cubicBezTo>
                <a:cubicBezTo>
                  <a:pt x="182" y="106"/>
                  <a:pt x="184" y="104"/>
                  <a:pt x="186" y="102"/>
                </a:cubicBezTo>
                <a:cubicBezTo>
                  <a:pt x="185" y="103"/>
                  <a:pt x="184" y="103"/>
                  <a:pt x="183" y="104"/>
                </a:cubicBezTo>
                <a:cubicBezTo>
                  <a:pt x="185" y="101"/>
                  <a:pt x="188" y="100"/>
                  <a:pt x="190" y="98"/>
                </a:cubicBezTo>
                <a:cubicBezTo>
                  <a:pt x="190" y="97"/>
                  <a:pt x="190" y="97"/>
                  <a:pt x="189" y="98"/>
                </a:cubicBezTo>
                <a:cubicBezTo>
                  <a:pt x="191" y="96"/>
                  <a:pt x="191" y="96"/>
                  <a:pt x="191" y="96"/>
                </a:cubicBezTo>
                <a:cubicBezTo>
                  <a:pt x="192" y="96"/>
                  <a:pt x="191" y="97"/>
                  <a:pt x="192" y="96"/>
                </a:cubicBezTo>
                <a:cubicBezTo>
                  <a:pt x="194" y="95"/>
                  <a:pt x="194" y="95"/>
                  <a:pt x="195" y="94"/>
                </a:cubicBezTo>
                <a:cubicBezTo>
                  <a:pt x="196" y="93"/>
                  <a:pt x="193" y="94"/>
                  <a:pt x="193" y="95"/>
                </a:cubicBezTo>
                <a:cubicBezTo>
                  <a:pt x="193" y="94"/>
                  <a:pt x="195" y="94"/>
                  <a:pt x="195" y="93"/>
                </a:cubicBezTo>
                <a:cubicBezTo>
                  <a:pt x="197" y="92"/>
                  <a:pt x="195" y="94"/>
                  <a:pt x="197" y="93"/>
                </a:cubicBezTo>
                <a:cubicBezTo>
                  <a:pt x="198" y="92"/>
                  <a:pt x="203" y="90"/>
                  <a:pt x="202" y="89"/>
                </a:cubicBezTo>
                <a:cubicBezTo>
                  <a:pt x="201" y="90"/>
                  <a:pt x="199" y="91"/>
                  <a:pt x="198" y="92"/>
                </a:cubicBezTo>
                <a:cubicBezTo>
                  <a:pt x="198" y="91"/>
                  <a:pt x="200" y="90"/>
                  <a:pt x="199" y="90"/>
                </a:cubicBezTo>
                <a:cubicBezTo>
                  <a:pt x="201" y="89"/>
                  <a:pt x="205" y="86"/>
                  <a:pt x="206" y="86"/>
                </a:cubicBezTo>
                <a:cubicBezTo>
                  <a:pt x="206" y="86"/>
                  <a:pt x="205" y="86"/>
                  <a:pt x="205" y="87"/>
                </a:cubicBezTo>
                <a:cubicBezTo>
                  <a:pt x="206" y="86"/>
                  <a:pt x="207" y="85"/>
                  <a:pt x="206" y="87"/>
                </a:cubicBezTo>
                <a:cubicBezTo>
                  <a:pt x="205" y="88"/>
                  <a:pt x="206" y="86"/>
                  <a:pt x="205" y="87"/>
                </a:cubicBezTo>
                <a:cubicBezTo>
                  <a:pt x="203" y="89"/>
                  <a:pt x="205" y="87"/>
                  <a:pt x="205" y="88"/>
                </a:cubicBezTo>
                <a:cubicBezTo>
                  <a:pt x="203" y="89"/>
                  <a:pt x="204" y="89"/>
                  <a:pt x="202" y="90"/>
                </a:cubicBezTo>
                <a:cubicBezTo>
                  <a:pt x="203" y="90"/>
                  <a:pt x="204" y="89"/>
                  <a:pt x="205" y="89"/>
                </a:cubicBezTo>
                <a:cubicBezTo>
                  <a:pt x="205" y="88"/>
                  <a:pt x="206" y="87"/>
                  <a:pt x="207" y="87"/>
                </a:cubicBezTo>
                <a:cubicBezTo>
                  <a:pt x="207" y="87"/>
                  <a:pt x="206" y="88"/>
                  <a:pt x="207" y="88"/>
                </a:cubicBezTo>
                <a:cubicBezTo>
                  <a:pt x="208" y="87"/>
                  <a:pt x="209" y="86"/>
                  <a:pt x="208" y="86"/>
                </a:cubicBezTo>
                <a:cubicBezTo>
                  <a:pt x="207" y="87"/>
                  <a:pt x="207" y="86"/>
                  <a:pt x="206" y="87"/>
                </a:cubicBezTo>
                <a:cubicBezTo>
                  <a:pt x="207" y="86"/>
                  <a:pt x="208" y="86"/>
                  <a:pt x="209" y="85"/>
                </a:cubicBezTo>
                <a:cubicBezTo>
                  <a:pt x="209" y="84"/>
                  <a:pt x="210" y="84"/>
                  <a:pt x="210" y="84"/>
                </a:cubicBezTo>
                <a:cubicBezTo>
                  <a:pt x="209" y="85"/>
                  <a:pt x="208" y="85"/>
                  <a:pt x="207" y="85"/>
                </a:cubicBezTo>
                <a:cubicBezTo>
                  <a:pt x="207" y="84"/>
                  <a:pt x="208" y="85"/>
                  <a:pt x="209" y="84"/>
                </a:cubicBezTo>
                <a:cubicBezTo>
                  <a:pt x="207" y="84"/>
                  <a:pt x="206" y="85"/>
                  <a:pt x="205" y="86"/>
                </a:cubicBezTo>
                <a:cubicBezTo>
                  <a:pt x="205" y="86"/>
                  <a:pt x="205" y="85"/>
                  <a:pt x="205" y="85"/>
                </a:cubicBezTo>
                <a:cubicBezTo>
                  <a:pt x="204" y="86"/>
                  <a:pt x="203" y="87"/>
                  <a:pt x="204" y="87"/>
                </a:cubicBezTo>
                <a:cubicBezTo>
                  <a:pt x="202" y="88"/>
                  <a:pt x="201" y="88"/>
                  <a:pt x="200" y="89"/>
                </a:cubicBezTo>
                <a:cubicBezTo>
                  <a:pt x="201" y="89"/>
                  <a:pt x="199" y="90"/>
                  <a:pt x="199" y="90"/>
                </a:cubicBezTo>
                <a:cubicBezTo>
                  <a:pt x="198" y="90"/>
                  <a:pt x="198" y="90"/>
                  <a:pt x="198" y="90"/>
                </a:cubicBezTo>
                <a:cubicBezTo>
                  <a:pt x="198" y="90"/>
                  <a:pt x="197" y="91"/>
                  <a:pt x="197" y="92"/>
                </a:cubicBezTo>
                <a:cubicBezTo>
                  <a:pt x="195" y="92"/>
                  <a:pt x="194" y="93"/>
                  <a:pt x="193" y="94"/>
                </a:cubicBezTo>
                <a:cubicBezTo>
                  <a:pt x="193" y="94"/>
                  <a:pt x="192" y="94"/>
                  <a:pt x="192" y="94"/>
                </a:cubicBezTo>
                <a:cubicBezTo>
                  <a:pt x="190" y="96"/>
                  <a:pt x="186" y="97"/>
                  <a:pt x="185" y="99"/>
                </a:cubicBezTo>
                <a:cubicBezTo>
                  <a:pt x="184" y="99"/>
                  <a:pt x="183" y="100"/>
                  <a:pt x="183" y="101"/>
                </a:cubicBezTo>
                <a:cubicBezTo>
                  <a:pt x="182" y="102"/>
                  <a:pt x="182" y="101"/>
                  <a:pt x="181" y="101"/>
                </a:cubicBezTo>
                <a:cubicBezTo>
                  <a:pt x="181" y="103"/>
                  <a:pt x="177" y="104"/>
                  <a:pt x="175" y="105"/>
                </a:cubicBezTo>
                <a:cubicBezTo>
                  <a:pt x="175" y="106"/>
                  <a:pt x="175" y="106"/>
                  <a:pt x="175" y="106"/>
                </a:cubicBezTo>
                <a:cubicBezTo>
                  <a:pt x="174" y="107"/>
                  <a:pt x="174" y="107"/>
                  <a:pt x="172" y="109"/>
                </a:cubicBezTo>
                <a:cubicBezTo>
                  <a:pt x="172" y="108"/>
                  <a:pt x="173" y="107"/>
                  <a:pt x="172" y="107"/>
                </a:cubicBezTo>
                <a:cubicBezTo>
                  <a:pt x="171" y="110"/>
                  <a:pt x="166" y="113"/>
                  <a:pt x="164" y="115"/>
                </a:cubicBezTo>
                <a:cubicBezTo>
                  <a:pt x="164" y="115"/>
                  <a:pt x="164" y="115"/>
                  <a:pt x="164" y="116"/>
                </a:cubicBezTo>
                <a:cubicBezTo>
                  <a:pt x="163" y="116"/>
                  <a:pt x="162" y="117"/>
                  <a:pt x="161" y="118"/>
                </a:cubicBezTo>
                <a:cubicBezTo>
                  <a:pt x="161" y="117"/>
                  <a:pt x="162" y="116"/>
                  <a:pt x="161" y="116"/>
                </a:cubicBezTo>
                <a:cubicBezTo>
                  <a:pt x="156" y="120"/>
                  <a:pt x="151" y="126"/>
                  <a:pt x="147" y="128"/>
                </a:cubicBezTo>
                <a:cubicBezTo>
                  <a:pt x="147" y="128"/>
                  <a:pt x="148" y="127"/>
                  <a:pt x="148" y="126"/>
                </a:cubicBezTo>
                <a:cubicBezTo>
                  <a:pt x="147" y="127"/>
                  <a:pt x="148" y="126"/>
                  <a:pt x="147" y="127"/>
                </a:cubicBezTo>
                <a:cubicBezTo>
                  <a:pt x="146" y="129"/>
                  <a:pt x="145" y="128"/>
                  <a:pt x="144" y="129"/>
                </a:cubicBezTo>
                <a:cubicBezTo>
                  <a:pt x="143" y="130"/>
                  <a:pt x="144" y="130"/>
                  <a:pt x="143" y="131"/>
                </a:cubicBezTo>
                <a:cubicBezTo>
                  <a:pt x="142" y="131"/>
                  <a:pt x="142" y="131"/>
                  <a:pt x="141" y="132"/>
                </a:cubicBezTo>
                <a:cubicBezTo>
                  <a:pt x="140" y="133"/>
                  <a:pt x="141" y="132"/>
                  <a:pt x="141" y="133"/>
                </a:cubicBezTo>
                <a:cubicBezTo>
                  <a:pt x="140" y="133"/>
                  <a:pt x="138" y="136"/>
                  <a:pt x="138" y="135"/>
                </a:cubicBezTo>
                <a:cubicBezTo>
                  <a:pt x="138" y="135"/>
                  <a:pt x="139" y="134"/>
                  <a:pt x="139" y="134"/>
                </a:cubicBezTo>
                <a:cubicBezTo>
                  <a:pt x="137" y="135"/>
                  <a:pt x="139" y="134"/>
                  <a:pt x="137" y="134"/>
                </a:cubicBezTo>
                <a:cubicBezTo>
                  <a:pt x="136" y="135"/>
                  <a:pt x="137" y="135"/>
                  <a:pt x="137" y="135"/>
                </a:cubicBezTo>
                <a:cubicBezTo>
                  <a:pt x="136" y="137"/>
                  <a:pt x="133" y="139"/>
                  <a:pt x="131" y="140"/>
                </a:cubicBezTo>
                <a:cubicBezTo>
                  <a:pt x="131" y="141"/>
                  <a:pt x="130" y="142"/>
                  <a:pt x="130" y="143"/>
                </a:cubicBezTo>
                <a:cubicBezTo>
                  <a:pt x="128" y="144"/>
                  <a:pt x="130" y="142"/>
                  <a:pt x="129" y="143"/>
                </a:cubicBezTo>
                <a:cubicBezTo>
                  <a:pt x="128" y="144"/>
                  <a:pt x="127" y="145"/>
                  <a:pt x="126" y="146"/>
                </a:cubicBezTo>
                <a:cubicBezTo>
                  <a:pt x="127" y="146"/>
                  <a:pt x="127" y="145"/>
                  <a:pt x="127" y="146"/>
                </a:cubicBezTo>
                <a:cubicBezTo>
                  <a:pt x="126" y="146"/>
                  <a:pt x="126" y="148"/>
                  <a:pt x="126" y="147"/>
                </a:cubicBezTo>
                <a:cubicBezTo>
                  <a:pt x="125" y="148"/>
                  <a:pt x="125" y="149"/>
                  <a:pt x="124" y="150"/>
                </a:cubicBezTo>
                <a:cubicBezTo>
                  <a:pt x="124" y="149"/>
                  <a:pt x="125" y="149"/>
                  <a:pt x="125" y="148"/>
                </a:cubicBezTo>
                <a:cubicBezTo>
                  <a:pt x="124" y="149"/>
                  <a:pt x="125" y="148"/>
                  <a:pt x="125" y="147"/>
                </a:cubicBezTo>
                <a:cubicBezTo>
                  <a:pt x="124" y="148"/>
                  <a:pt x="123" y="149"/>
                  <a:pt x="122" y="149"/>
                </a:cubicBezTo>
                <a:cubicBezTo>
                  <a:pt x="123" y="149"/>
                  <a:pt x="124" y="147"/>
                  <a:pt x="123" y="148"/>
                </a:cubicBezTo>
                <a:cubicBezTo>
                  <a:pt x="121" y="149"/>
                  <a:pt x="120" y="152"/>
                  <a:pt x="119" y="153"/>
                </a:cubicBezTo>
                <a:cubicBezTo>
                  <a:pt x="119" y="152"/>
                  <a:pt x="120" y="151"/>
                  <a:pt x="119" y="152"/>
                </a:cubicBezTo>
                <a:cubicBezTo>
                  <a:pt x="118" y="153"/>
                  <a:pt x="117" y="156"/>
                  <a:pt x="115" y="156"/>
                </a:cubicBezTo>
                <a:cubicBezTo>
                  <a:pt x="116" y="156"/>
                  <a:pt x="117" y="155"/>
                  <a:pt x="116" y="155"/>
                </a:cubicBezTo>
                <a:cubicBezTo>
                  <a:pt x="115" y="156"/>
                  <a:pt x="114" y="157"/>
                  <a:pt x="113" y="159"/>
                </a:cubicBezTo>
                <a:cubicBezTo>
                  <a:pt x="112" y="159"/>
                  <a:pt x="112" y="159"/>
                  <a:pt x="111" y="159"/>
                </a:cubicBezTo>
                <a:cubicBezTo>
                  <a:pt x="111" y="160"/>
                  <a:pt x="111" y="160"/>
                  <a:pt x="110" y="161"/>
                </a:cubicBezTo>
                <a:cubicBezTo>
                  <a:pt x="110" y="161"/>
                  <a:pt x="110" y="162"/>
                  <a:pt x="109" y="162"/>
                </a:cubicBezTo>
                <a:cubicBezTo>
                  <a:pt x="109" y="162"/>
                  <a:pt x="109" y="162"/>
                  <a:pt x="109" y="162"/>
                </a:cubicBezTo>
                <a:cubicBezTo>
                  <a:pt x="106" y="164"/>
                  <a:pt x="105" y="167"/>
                  <a:pt x="103" y="169"/>
                </a:cubicBezTo>
                <a:cubicBezTo>
                  <a:pt x="103" y="169"/>
                  <a:pt x="103" y="168"/>
                  <a:pt x="102" y="168"/>
                </a:cubicBezTo>
                <a:cubicBezTo>
                  <a:pt x="102" y="169"/>
                  <a:pt x="101" y="170"/>
                  <a:pt x="100" y="171"/>
                </a:cubicBezTo>
                <a:cubicBezTo>
                  <a:pt x="101" y="170"/>
                  <a:pt x="102" y="168"/>
                  <a:pt x="102" y="169"/>
                </a:cubicBezTo>
                <a:cubicBezTo>
                  <a:pt x="101" y="171"/>
                  <a:pt x="100" y="171"/>
                  <a:pt x="98" y="172"/>
                </a:cubicBezTo>
                <a:cubicBezTo>
                  <a:pt x="97" y="174"/>
                  <a:pt x="99" y="172"/>
                  <a:pt x="99" y="173"/>
                </a:cubicBezTo>
                <a:cubicBezTo>
                  <a:pt x="96" y="175"/>
                  <a:pt x="94" y="179"/>
                  <a:pt x="92" y="181"/>
                </a:cubicBezTo>
                <a:cubicBezTo>
                  <a:pt x="92" y="180"/>
                  <a:pt x="93" y="180"/>
                  <a:pt x="93" y="179"/>
                </a:cubicBezTo>
                <a:cubicBezTo>
                  <a:pt x="92" y="180"/>
                  <a:pt x="93" y="179"/>
                  <a:pt x="92" y="180"/>
                </a:cubicBezTo>
                <a:cubicBezTo>
                  <a:pt x="90" y="183"/>
                  <a:pt x="87" y="186"/>
                  <a:pt x="84" y="189"/>
                </a:cubicBezTo>
                <a:cubicBezTo>
                  <a:pt x="85" y="188"/>
                  <a:pt x="85" y="188"/>
                  <a:pt x="84" y="188"/>
                </a:cubicBezTo>
                <a:cubicBezTo>
                  <a:pt x="83" y="190"/>
                  <a:pt x="83" y="191"/>
                  <a:pt x="82" y="192"/>
                </a:cubicBezTo>
                <a:cubicBezTo>
                  <a:pt x="82" y="191"/>
                  <a:pt x="82" y="191"/>
                  <a:pt x="82" y="191"/>
                </a:cubicBezTo>
                <a:cubicBezTo>
                  <a:pt x="80" y="194"/>
                  <a:pt x="78" y="196"/>
                  <a:pt x="76" y="199"/>
                </a:cubicBezTo>
                <a:cubicBezTo>
                  <a:pt x="76" y="198"/>
                  <a:pt x="76" y="198"/>
                  <a:pt x="76" y="198"/>
                </a:cubicBezTo>
                <a:cubicBezTo>
                  <a:pt x="73" y="202"/>
                  <a:pt x="73" y="202"/>
                  <a:pt x="71" y="205"/>
                </a:cubicBezTo>
                <a:cubicBezTo>
                  <a:pt x="71" y="204"/>
                  <a:pt x="71" y="203"/>
                  <a:pt x="70" y="204"/>
                </a:cubicBezTo>
                <a:cubicBezTo>
                  <a:pt x="70" y="205"/>
                  <a:pt x="69" y="204"/>
                  <a:pt x="69" y="206"/>
                </a:cubicBezTo>
                <a:cubicBezTo>
                  <a:pt x="68" y="207"/>
                  <a:pt x="68" y="207"/>
                  <a:pt x="68" y="207"/>
                </a:cubicBezTo>
                <a:cubicBezTo>
                  <a:pt x="68" y="208"/>
                  <a:pt x="67" y="208"/>
                  <a:pt x="67" y="209"/>
                </a:cubicBezTo>
                <a:cubicBezTo>
                  <a:pt x="67" y="209"/>
                  <a:pt x="68" y="208"/>
                  <a:pt x="68" y="209"/>
                </a:cubicBezTo>
                <a:cubicBezTo>
                  <a:pt x="66" y="211"/>
                  <a:pt x="67" y="210"/>
                  <a:pt x="65" y="212"/>
                </a:cubicBezTo>
                <a:cubicBezTo>
                  <a:pt x="65" y="212"/>
                  <a:pt x="66" y="210"/>
                  <a:pt x="66" y="212"/>
                </a:cubicBezTo>
                <a:cubicBezTo>
                  <a:pt x="63" y="213"/>
                  <a:pt x="60" y="218"/>
                  <a:pt x="61" y="216"/>
                </a:cubicBezTo>
                <a:cubicBezTo>
                  <a:pt x="59" y="217"/>
                  <a:pt x="59" y="219"/>
                  <a:pt x="58" y="220"/>
                </a:cubicBezTo>
                <a:cubicBezTo>
                  <a:pt x="58" y="220"/>
                  <a:pt x="58" y="219"/>
                  <a:pt x="58" y="219"/>
                </a:cubicBezTo>
                <a:cubicBezTo>
                  <a:pt x="57" y="221"/>
                  <a:pt x="56" y="220"/>
                  <a:pt x="55" y="222"/>
                </a:cubicBezTo>
                <a:cubicBezTo>
                  <a:pt x="55" y="223"/>
                  <a:pt x="56" y="222"/>
                  <a:pt x="56" y="223"/>
                </a:cubicBezTo>
                <a:cubicBezTo>
                  <a:pt x="55" y="223"/>
                  <a:pt x="53" y="226"/>
                  <a:pt x="53" y="227"/>
                </a:cubicBezTo>
                <a:cubicBezTo>
                  <a:pt x="47" y="235"/>
                  <a:pt x="41" y="244"/>
                  <a:pt x="35" y="252"/>
                </a:cubicBezTo>
                <a:cubicBezTo>
                  <a:pt x="35" y="251"/>
                  <a:pt x="36" y="250"/>
                  <a:pt x="36" y="249"/>
                </a:cubicBezTo>
                <a:cubicBezTo>
                  <a:pt x="36" y="249"/>
                  <a:pt x="37" y="248"/>
                  <a:pt x="36" y="248"/>
                </a:cubicBezTo>
                <a:cubicBezTo>
                  <a:pt x="36" y="249"/>
                  <a:pt x="36" y="249"/>
                  <a:pt x="36" y="250"/>
                </a:cubicBezTo>
                <a:cubicBezTo>
                  <a:pt x="35" y="250"/>
                  <a:pt x="36" y="250"/>
                  <a:pt x="35" y="251"/>
                </a:cubicBezTo>
                <a:cubicBezTo>
                  <a:pt x="34" y="252"/>
                  <a:pt x="35" y="251"/>
                  <a:pt x="34" y="251"/>
                </a:cubicBezTo>
                <a:cubicBezTo>
                  <a:pt x="34" y="251"/>
                  <a:pt x="34" y="252"/>
                  <a:pt x="33" y="253"/>
                </a:cubicBezTo>
                <a:cubicBezTo>
                  <a:pt x="33" y="253"/>
                  <a:pt x="33" y="253"/>
                  <a:pt x="33" y="253"/>
                </a:cubicBezTo>
                <a:cubicBezTo>
                  <a:pt x="35" y="252"/>
                  <a:pt x="35" y="252"/>
                  <a:pt x="36" y="252"/>
                </a:cubicBezTo>
                <a:cubicBezTo>
                  <a:pt x="35" y="253"/>
                  <a:pt x="35" y="254"/>
                  <a:pt x="34" y="254"/>
                </a:cubicBezTo>
                <a:cubicBezTo>
                  <a:pt x="34" y="254"/>
                  <a:pt x="35" y="252"/>
                  <a:pt x="34" y="253"/>
                </a:cubicBezTo>
                <a:cubicBezTo>
                  <a:pt x="33" y="256"/>
                  <a:pt x="30" y="257"/>
                  <a:pt x="30" y="260"/>
                </a:cubicBezTo>
                <a:cubicBezTo>
                  <a:pt x="29" y="260"/>
                  <a:pt x="29" y="260"/>
                  <a:pt x="29" y="261"/>
                </a:cubicBezTo>
                <a:cubicBezTo>
                  <a:pt x="28" y="261"/>
                  <a:pt x="28" y="262"/>
                  <a:pt x="27" y="263"/>
                </a:cubicBezTo>
                <a:cubicBezTo>
                  <a:pt x="28" y="262"/>
                  <a:pt x="28" y="261"/>
                  <a:pt x="29" y="259"/>
                </a:cubicBezTo>
                <a:cubicBezTo>
                  <a:pt x="27" y="261"/>
                  <a:pt x="26" y="263"/>
                  <a:pt x="25" y="265"/>
                </a:cubicBezTo>
                <a:cubicBezTo>
                  <a:pt x="25" y="264"/>
                  <a:pt x="24" y="267"/>
                  <a:pt x="23" y="267"/>
                </a:cubicBezTo>
                <a:cubicBezTo>
                  <a:pt x="23" y="267"/>
                  <a:pt x="24" y="264"/>
                  <a:pt x="23" y="265"/>
                </a:cubicBezTo>
                <a:cubicBezTo>
                  <a:pt x="23" y="266"/>
                  <a:pt x="22" y="267"/>
                  <a:pt x="21" y="269"/>
                </a:cubicBezTo>
                <a:cubicBezTo>
                  <a:pt x="21" y="270"/>
                  <a:pt x="21" y="270"/>
                  <a:pt x="21" y="271"/>
                </a:cubicBezTo>
                <a:cubicBezTo>
                  <a:pt x="20" y="271"/>
                  <a:pt x="20" y="271"/>
                  <a:pt x="19" y="272"/>
                </a:cubicBezTo>
                <a:cubicBezTo>
                  <a:pt x="19" y="271"/>
                  <a:pt x="19" y="272"/>
                  <a:pt x="19" y="271"/>
                </a:cubicBezTo>
                <a:cubicBezTo>
                  <a:pt x="19" y="270"/>
                  <a:pt x="20" y="269"/>
                  <a:pt x="20" y="268"/>
                </a:cubicBezTo>
                <a:cubicBezTo>
                  <a:pt x="22" y="266"/>
                  <a:pt x="23" y="263"/>
                  <a:pt x="26" y="260"/>
                </a:cubicBezTo>
                <a:cubicBezTo>
                  <a:pt x="26" y="258"/>
                  <a:pt x="28" y="257"/>
                  <a:pt x="29" y="255"/>
                </a:cubicBezTo>
                <a:cubicBezTo>
                  <a:pt x="28" y="255"/>
                  <a:pt x="28" y="255"/>
                  <a:pt x="28" y="255"/>
                </a:cubicBezTo>
                <a:cubicBezTo>
                  <a:pt x="29" y="254"/>
                  <a:pt x="29" y="253"/>
                  <a:pt x="30" y="253"/>
                </a:cubicBezTo>
                <a:cubicBezTo>
                  <a:pt x="30" y="253"/>
                  <a:pt x="30" y="254"/>
                  <a:pt x="31" y="253"/>
                </a:cubicBezTo>
                <a:cubicBezTo>
                  <a:pt x="31" y="253"/>
                  <a:pt x="31" y="253"/>
                  <a:pt x="31" y="252"/>
                </a:cubicBezTo>
                <a:cubicBezTo>
                  <a:pt x="32" y="250"/>
                  <a:pt x="31" y="252"/>
                  <a:pt x="31" y="250"/>
                </a:cubicBezTo>
                <a:cubicBezTo>
                  <a:pt x="32" y="249"/>
                  <a:pt x="32" y="249"/>
                  <a:pt x="33" y="247"/>
                </a:cubicBezTo>
                <a:cubicBezTo>
                  <a:pt x="33" y="247"/>
                  <a:pt x="33" y="247"/>
                  <a:pt x="34" y="247"/>
                </a:cubicBezTo>
                <a:cubicBezTo>
                  <a:pt x="34" y="246"/>
                  <a:pt x="34" y="245"/>
                  <a:pt x="35" y="244"/>
                </a:cubicBezTo>
                <a:cubicBezTo>
                  <a:pt x="36" y="245"/>
                  <a:pt x="34" y="247"/>
                  <a:pt x="33" y="249"/>
                </a:cubicBezTo>
                <a:cubicBezTo>
                  <a:pt x="33" y="248"/>
                  <a:pt x="33" y="250"/>
                  <a:pt x="34" y="249"/>
                </a:cubicBezTo>
                <a:cubicBezTo>
                  <a:pt x="34" y="247"/>
                  <a:pt x="35" y="246"/>
                  <a:pt x="36" y="245"/>
                </a:cubicBezTo>
                <a:cubicBezTo>
                  <a:pt x="37" y="243"/>
                  <a:pt x="37" y="244"/>
                  <a:pt x="37" y="243"/>
                </a:cubicBezTo>
                <a:cubicBezTo>
                  <a:pt x="38" y="242"/>
                  <a:pt x="38" y="243"/>
                  <a:pt x="38" y="242"/>
                </a:cubicBezTo>
                <a:cubicBezTo>
                  <a:pt x="39" y="241"/>
                  <a:pt x="39" y="240"/>
                  <a:pt x="39" y="240"/>
                </a:cubicBezTo>
                <a:cubicBezTo>
                  <a:pt x="40" y="239"/>
                  <a:pt x="40" y="240"/>
                  <a:pt x="41" y="238"/>
                </a:cubicBezTo>
                <a:cubicBezTo>
                  <a:pt x="40" y="239"/>
                  <a:pt x="40" y="239"/>
                  <a:pt x="40" y="237"/>
                </a:cubicBezTo>
                <a:cubicBezTo>
                  <a:pt x="41" y="237"/>
                  <a:pt x="41" y="236"/>
                  <a:pt x="43" y="236"/>
                </a:cubicBezTo>
                <a:cubicBezTo>
                  <a:pt x="43" y="234"/>
                  <a:pt x="43" y="235"/>
                  <a:pt x="44" y="233"/>
                </a:cubicBezTo>
                <a:cubicBezTo>
                  <a:pt x="43" y="234"/>
                  <a:pt x="42" y="236"/>
                  <a:pt x="41" y="236"/>
                </a:cubicBezTo>
                <a:cubicBezTo>
                  <a:pt x="42" y="234"/>
                  <a:pt x="44" y="232"/>
                  <a:pt x="45" y="231"/>
                </a:cubicBezTo>
                <a:cubicBezTo>
                  <a:pt x="44" y="230"/>
                  <a:pt x="48" y="227"/>
                  <a:pt x="49" y="225"/>
                </a:cubicBezTo>
                <a:cubicBezTo>
                  <a:pt x="47" y="226"/>
                  <a:pt x="44" y="230"/>
                  <a:pt x="44" y="228"/>
                </a:cubicBezTo>
                <a:cubicBezTo>
                  <a:pt x="44" y="229"/>
                  <a:pt x="43" y="230"/>
                  <a:pt x="43" y="230"/>
                </a:cubicBezTo>
                <a:cubicBezTo>
                  <a:pt x="44" y="230"/>
                  <a:pt x="44" y="230"/>
                  <a:pt x="44" y="230"/>
                </a:cubicBezTo>
                <a:cubicBezTo>
                  <a:pt x="42" y="232"/>
                  <a:pt x="43" y="232"/>
                  <a:pt x="42" y="234"/>
                </a:cubicBezTo>
                <a:cubicBezTo>
                  <a:pt x="42" y="233"/>
                  <a:pt x="42" y="232"/>
                  <a:pt x="42" y="233"/>
                </a:cubicBezTo>
                <a:cubicBezTo>
                  <a:pt x="41" y="233"/>
                  <a:pt x="41" y="234"/>
                  <a:pt x="41" y="234"/>
                </a:cubicBezTo>
                <a:cubicBezTo>
                  <a:pt x="40" y="236"/>
                  <a:pt x="40" y="236"/>
                  <a:pt x="40" y="236"/>
                </a:cubicBezTo>
                <a:cubicBezTo>
                  <a:pt x="40" y="236"/>
                  <a:pt x="39" y="237"/>
                  <a:pt x="38" y="238"/>
                </a:cubicBezTo>
                <a:cubicBezTo>
                  <a:pt x="38" y="236"/>
                  <a:pt x="39" y="236"/>
                  <a:pt x="40" y="235"/>
                </a:cubicBezTo>
                <a:cubicBezTo>
                  <a:pt x="39" y="235"/>
                  <a:pt x="39" y="236"/>
                  <a:pt x="38" y="236"/>
                </a:cubicBezTo>
                <a:cubicBezTo>
                  <a:pt x="38" y="238"/>
                  <a:pt x="38" y="238"/>
                  <a:pt x="38" y="238"/>
                </a:cubicBezTo>
                <a:cubicBezTo>
                  <a:pt x="38" y="238"/>
                  <a:pt x="38" y="238"/>
                  <a:pt x="38" y="238"/>
                </a:cubicBezTo>
                <a:cubicBezTo>
                  <a:pt x="37" y="240"/>
                  <a:pt x="36" y="242"/>
                  <a:pt x="34" y="243"/>
                </a:cubicBezTo>
                <a:cubicBezTo>
                  <a:pt x="34" y="247"/>
                  <a:pt x="29" y="251"/>
                  <a:pt x="28" y="254"/>
                </a:cubicBezTo>
                <a:cubicBezTo>
                  <a:pt x="28" y="253"/>
                  <a:pt x="28" y="253"/>
                  <a:pt x="28" y="252"/>
                </a:cubicBezTo>
                <a:cubicBezTo>
                  <a:pt x="29" y="251"/>
                  <a:pt x="32" y="249"/>
                  <a:pt x="32" y="247"/>
                </a:cubicBezTo>
                <a:cubicBezTo>
                  <a:pt x="33" y="246"/>
                  <a:pt x="33" y="245"/>
                  <a:pt x="34" y="244"/>
                </a:cubicBezTo>
                <a:cubicBezTo>
                  <a:pt x="33" y="244"/>
                  <a:pt x="33" y="246"/>
                  <a:pt x="32" y="245"/>
                </a:cubicBezTo>
                <a:cubicBezTo>
                  <a:pt x="32" y="247"/>
                  <a:pt x="30" y="248"/>
                  <a:pt x="31" y="249"/>
                </a:cubicBezTo>
                <a:cubicBezTo>
                  <a:pt x="29" y="250"/>
                  <a:pt x="28" y="252"/>
                  <a:pt x="27" y="253"/>
                </a:cubicBezTo>
                <a:cubicBezTo>
                  <a:pt x="27" y="252"/>
                  <a:pt x="28" y="251"/>
                  <a:pt x="27" y="252"/>
                </a:cubicBezTo>
                <a:cubicBezTo>
                  <a:pt x="27" y="253"/>
                  <a:pt x="26" y="253"/>
                  <a:pt x="26" y="253"/>
                </a:cubicBezTo>
                <a:cubicBezTo>
                  <a:pt x="27" y="253"/>
                  <a:pt x="25" y="254"/>
                  <a:pt x="25" y="255"/>
                </a:cubicBezTo>
                <a:cubicBezTo>
                  <a:pt x="26" y="254"/>
                  <a:pt x="26" y="254"/>
                  <a:pt x="26" y="255"/>
                </a:cubicBezTo>
                <a:cubicBezTo>
                  <a:pt x="25" y="256"/>
                  <a:pt x="25" y="257"/>
                  <a:pt x="23" y="258"/>
                </a:cubicBezTo>
                <a:cubicBezTo>
                  <a:pt x="23" y="258"/>
                  <a:pt x="24" y="257"/>
                  <a:pt x="23" y="257"/>
                </a:cubicBezTo>
                <a:cubicBezTo>
                  <a:pt x="22" y="258"/>
                  <a:pt x="23" y="259"/>
                  <a:pt x="22" y="260"/>
                </a:cubicBezTo>
                <a:cubicBezTo>
                  <a:pt x="21" y="261"/>
                  <a:pt x="20" y="263"/>
                  <a:pt x="19" y="263"/>
                </a:cubicBezTo>
                <a:cubicBezTo>
                  <a:pt x="18" y="265"/>
                  <a:pt x="17" y="266"/>
                  <a:pt x="16" y="267"/>
                </a:cubicBezTo>
                <a:cubicBezTo>
                  <a:pt x="17" y="266"/>
                  <a:pt x="16" y="266"/>
                  <a:pt x="16" y="266"/>
                </a:cubicBezTo>
                <a:cubicBezTo>
                  <a:pt x="16" y="267"/>
                  <a:pt x="14" y="268"/>
                  <a:pt x="15" y="268"/>
                </a:cubicBezTo>
                <a:cubicBezTo>
                  <a:pt x="14" y="270"/>
                  <a:pt x="14" y="268"/>
                  <a:pt x="14" y="269"/>
                </a:cubicBezTo>
                <a:cubicBezTo>
                  <a:pt x="13" y="269"/>
                  <a:pt x="13" y="270"/>
                  <a:pt x="12" y="270"/>
                </a:cubicBezTo>
                <a:cubicBezTo>
                  <a:pt x="13" y="271"/>
                  <a:pt x="13" y="270"/>
                  <a:pt x="14" y="269"/>
                </a:cubicBezTo>
                <a:cubicBezTo>
                  <a:pt x="14" y="270"/>
                  <a:pt x="13" y="270"/>
                  <a:pt x="13" y="271"/>
                </a:cubicBezTo>
                <a:cubicBezTo>
                  <a:pt x="13" y="272"/>
                  <a:pt x="12" y="272"/>
                  <a:pt x="12" y="273"/>
                </a:cubicBezTo>
                <a:cubicBezTo>
                  <a:pt x="12" y="273"/>
                  <a:pt x="10" y="275"/>
                  <a:pt x="11" y="274"/>
                </a:cubicBezTo>
                <a:cubicBezTo>
                  <a:pt x="11" y="273"/>
                  <a:pt x="12" y="273"/>
                  <a:pt x="12" y="271"/>
                </a:cubicBezTo>
                <a:cubicBezTo>
                  <a:pt x="11" y="273"/>
                  <a:pt x="11" y="272"/>
                  <a:pt x="10" y="272"/>
                </a:cubicBezTo>
                <a:cubicBezTo>
                  <a:pt x="10" y="274"/>
                  <a:pt x="9" y="274"/>
                  <a:pt x="8" y="276"/>
                </a:cubicBezTo>
                <a:cubicBezTo>
                  <a:pt x="8" y="275"/>
                  <a:pt x="9" y="274"/>
                  <a:pt x="9" y="273"/>
                </a:cubicBezTo>
                <a:cubicBezTo>
                  <a:pt x="10" y="273"/>
                  <a:pt x="10" y="272"/>
                  <a:pt x="11" y="270"/>
                </a:cubicBezTo>
                <a:cubicBezTo>
                  <a:pt x="11" y="271"/>
                  <a:pt x="11" y="270"/>
                  <a:pt x="11" y="270"/>
                </a:cubicBezTo>
                <a:cubicBezTo>
                  <a:pt x="12" y="270"/>
                  <a:pt x="13" y="266"/>
                  <a:pt x="14" y="265"/>
                </a:cubicBezTo>
                <a:cubicBezTo>
                  <a:pt x="14" y="264"/>
                  <a:pt x="14" y="265"/>
                  <a:pt x="15" y="264"/>
                </a:cubicBezTo>
                <a:cubicBezTo>
                  <a:pt x="15" y="262"/>
                  <a:pt x="17" y="260"/>
                  <a:pt x="17" y="260"/>
                </a:cubicBezTo>
                <a:cubicBezTo>
                  <a:pt x="17" y="261"/>
                  <a:pt x="16" y="261"/>
                  <a:pt x="16" y="262"/>
                </a:cubicBezTo>
                <a:cubicBezTo>
                  <a:pt x="16" y="262"/>
                  <a:pt x="15" y="265"/>
                  <a:pt x="16" y="264"/>
                </a:cubicBezTo>
                <a:cubicBezTo>
                  <a:pt x="17" y="263"/>
                  <a:pt x="16" y="264"/>
                  <a:pt x="17" y="262"/>
                </a:cubicBezTo>
                <a:cubicBezTo>
                  <a:pt x="17" y="262"/>
                  <a:pt x="18" y="260"/>
                  <a:pt x="18" y="260"/>
                </a:cubicBezTo>
                <a:cubicBezTo>
                  <a:pt x="19" y="259"/>
                  <a:pt x="18" y="261"/>
                  <a:pt x="19" y="260"/>
                </a:cubicBezTo>
                <a:cubicBezTo>
                  <a:pt x="19" y="259"/>
                  <a:pt x="20" y="257"/>
                  <a:pt x="20" y="256"/>
                </a:cubicBezTo>
                <a:cubicBezTo>
                  <a:pt x="20" y="256"/>
                  <a:pt x="20" y="256"/>
                  <a:pt x="20" y="255"/>
                </a:cubicBezTo>
                <a:cubicBezTo>
                  <a:pt x="21" y="253"/>
                  <a:pt x="22" y="251"/>
                  <a:pt x="23" y="250"/>
                </a:cubicBezTo>
                <a:cubicBezTo>
                  <a:pt x="24" y="250"/>
                  <a:pt x="22" y="252"/>
                  <a:pt x="23" y="251"/>
                </a:cubicBezTo>
                <a:cubicBezTo>
                  <a:pt x="24" y="250"/>
                  <a:pt x="24" y="250"/>
                  <a:pt x="25" y="248"/>
                </a:cubicBezTo>
                <a:cubicBezTo>
                  <a:pt x="26" y="248"/>
                  <a:pt x="28" y="246"/>
                  <a:pt x="28" y="244"/>
                </a:cubicBezTo>
                <a:cubicBezTo>
                  <a:pt x="29" y="243"/>
                  <a:pt x="29" y="245"/>
                  <a:pt x="30" y="244"/>
                </a:cubicBezTo>
                <a:cubicBezTo>
                  <a:pt x="29" y="243"/>
                  <a:pt x="31" y="242"/>
                  <a:pt x="31" y="241"/>
                </a:cubicBezTo>
                <a:cubicBezTo>
                  <a:pt x="31" y="241"/>
                  <a:pt x="31" y="240"/>
                  <a:pt x="32" y="239"/>
                </a:cubicBezTo>
                <a:cubicBezTo>
                  <a:pt x="32" y="240"/>
                  <a:pt x="32" y="241"/>
                  <a:pt x="32" y="240"/>
                </a:cubicBezTo>
                <a:cubicBezTo>
                  <a:pt x="32" y="239"/>
                  <a:pt x="33" y="239"/>
                  <a:pt x="33" y="238"/>
                </a:cubicBezTo>
                <a:cubicBezTo>
                  <a:pt x="34" y="238"/>
                  <a:pt x="33" y="239"/>
                  <a:pt x="34" y="238"/>
                </a:cubicBezTo>
                <a:cubicBezTo>
                  <a:pt x="34" y="237"/>
                  <a:pt x="35" y="236"/>
                  <a:pt x="36" y="235"/>
                </a:cubicBezTo>
                <a:cubicBezTo>
                  <a:pt x="35" y="236"/>
                  <a:pt x="34" y="236"/>
                  <a:pt x="33" y="237"/>
                </a:cubicBezTo>
                <a:cubicBezTo>
                  <a:pt x="34" y="235"/>
                  <a:pt x="36" y="234"/>
                  <a:pt x="37" y="232"/>
                </a:cubicBezTo>
                <a:cubicBezTo>
                  <a:pt x="36" y="234"/>
                  <a:pt x="34" y="236"/>
                  <a:pt x="32" y="238"/>
                </a:cubicBezTo>
                <a:cubicBezTo>
                  <a:pt x="33" y="238"/>
                  <a:pt x="33" y="237"/>
                  <a:pt x="33" y="238"/>
                </a:cubicBezTo>
                <a:cubicBezTo>
                  <a:pt x="32" y="239"/>
                  <a:pt x="32" y="238"/>
                  <a:pt x="31" y="239"/>
                </a:cubicBezTo>
                <a:cubicBezTo>
                  <a:pt x="31" y="239"/>
                  <a:pt x="31" y="238"/>
                  <a:pt x="31" y="238"/>
                </a:cubicBezTo>
                <a:cubicBezTo>
                  <a:pt x="33" y="236"/>
                  <a:pt x="36" y="234"/>
                  <a:pt x="36" y="231"/>
                </a:cubicBezTo>
                <a:cubicBezTo>
                  <a:pt x="36" y="232"/>
                  <a:pt x="37" y="231"/>
                  <a:pt x="37" y="230"/>
                </a:cubicBezTo>
                <a:cubicBezTo>
                  <a:pt x="38" y="229"/>
                  <a:pt x="37" y="231"/>
                  <a:pt x="38" y="231"/>
                </a:cubicBezTo>
                <a:cubicBezTo>
                  <a:pt x="38" y="230"/>
                  <a:pt x="39" y="229"/>
                  <a:pt x="39" y="228"/>
                </a:cubicBezTo>
                <a:cubicBezTo>
                  <a:pt x="39" y="229"/>
                  <a:pt x="38" y="231"/>
                  <a:pt x="38" y="229"/>
                </a:cubicBezTo>
                <a:cubicBezTo>
                  <a:pt x="38" y="228"/>
                  <a:pt x="39" y="228"/>
                  <a:pt x="39" y="227"/>
                </a:cubicBezTo>
                <a:cubicBezTo>
                  <a:pt x="39" y="226"/>
                  <a:pt x="39" y="227"/>
                  <a:pt x="40" y="225"/>
                </a:cubicBezTo>
                <a:cubicBezTo>
                  <a:pt x="39" y="226"/>
                  <a:pt x="39" y="225"/>
                  <a:pt x="39" y="225"/>
                </a:cubicBezTo>
                <a:cubicBezTo>
                  <a:pt x="41" y="224"/>
                  <a:pt x="40" y="223"/>
                  <a:pt x="40" y="222"/>
                </a:cubicBezTo>
                <a:cubicBezTo>
                  <a:pt x="41" y="222"/>
                  <a:pt x="40" y="224"/>
                  <a:pt x="41" y="223"/>
                </a:cubicBezTo>
                <a:cubicBezTo>
                  <a:pt x="42" y="222"/>
                  <a:pt x="43" y="221"/>
                  <a:pt x="44" y="219"/>
                </a:cubicBezTo>
                <a:cubicBezTo>
                  <a:pt x="43" y="220"/>
                  <a:pt x="43" y="221"/>
                  <a:pt x="44" y="221"/>
                </a:cubicBezTo>
                <a:cubicBezTo>
                  <a:pt x="44" y="219"/>
                  <a:pt x="44" y="220"/>
                  <a:pt x="45" y="219"/>
                </a:cubicBezTo>
                <a:cubicBezTo>
                  <a:pt x="45" y="219"/>
                  <a:pt x="46" y="218"/>
                  <a:pt x="47" y="217"/>
                </a:cubicBezTo>
                <a:cubicBezTo>
                  <a:pt x="48" y="216"/>
                  <a:pt x="48" y="215"/>
                  <a:pt x="48" y="214"/>
                </a:cubicBezTo>
                <a:cubicBezTo>
                  <a:pt x="49" y="213"/>
                  <a:pt x="49" y="214"/>
                  <a:pt x="50" y="214"/>
                </a:cubicBezTo>
                <a:cubicBezTo>
                  <a:pt x="50" y="213"/>
                  <a:pt x="52" y="211"/>
                  <a:pt x="51" y="210"/>
                </a:cubicBezTo>
                <a:cubicBezTo>
                  <a:pt x="52" y="210"/>
                  <a:pt x="53" y="210"/>
                  <a:pt x="53" y="209"/>
                </a:cubicBezTo>
                <a:cubicBezTo>
                  <a:pt x="52" y="208"/>
                  <a:pt x="49" y="213"/>
                  <a:pt x="48" y="213"/>
                </a:cubicBezTo>
                <a:cubicBezTo>
                  <a:pt x="52" y="209"/>
                  <a:pt x="52" y="209"/>
                  <a:pt x="52" y="209"/>
                </a:cubicBezTo>
                <a:cubicBezTo>
                  <a:pt x="50" y="209"/>
                  <a:pt x="51" y="207"/>
                  <a:pt x="51" y="206"/>
                </a:cubicBezTo>
                <a:cubicBezTo>
                  <a:pt x="52" y="205"/>
                  <a:pt x="54" y="202"/>
                  <a:pt x="56" y="199"/>
                </a:cubicBezTo>
                <a:cubicBezTo>
                  <a:pt x="55" y="201"/>
                  <a:pt x="55" y="201"/>
                  <a:pt x="54" y="203"/>
                </a:cubicBezTo>
                <a:cubicBezTo>
                  <a:pt x="57" y="201"/>
                  <a:pt x="59" y="199"/>
                  <a:pt x="60" y="196"/>
                </a:cubicBezTo>
                <a:cubicBezTo>
                  <a:pt x="63" y="194"/>
                  <a:pt x="64" y="191"/>
                  <a:pt x="67" y="190"/>
                </a:cubicBezTo>
                <a:cubicBezTo>
                  <a:pt x="67" y="189"/>
                  <a:pt x="68" y="189"/>
                  <a:pt x="68" y="188"/>
                </a:cubicBezTo>
                <a:cubicBezTo>
                  <a:pt x="69" y="187"/>
                  <a:pt x="69" y="187"/>
                  <a:pt x="69" y="187"/>
                </a:cubicBezTo>
                <a:cubicBezTo>
                  <a:pt x="71" y="184"/>
                  <a:pt x="75" y="181"/>
                  <a:pt x="77" y="179"/>
                </a:cubicBezTo>
                <a:cubicBezTo>
                  <a:pt x="77" y="179"/>
                  <a:pt x="76" y="180"/>
                  <a:pt x="76" y="179"/>
                </a:cubicBezTo>
                <a:cubicBezTo>
                  <a:pt x="77" y="179"/>
                  <a:pt x="77" y="177"/>
                  <a:pt x="77" y="178"/>
                </a:cubicBezTo>
                <a:cubicBezTo>
                  <a:pt x="77" y="178"/>
                  <a:pt x="77" y="179"/>
                  <a:pt x="78" y="178"/>
                </a:cubicBezTo>
                <a:cubicBezTo>
                  <a:pt x="78" y="177"/>
                  <a:pt x="81" y="175"/>
                  <a:pt x="82" y="174"/>
                </a:cubicBezTo>
                <a:cubicBezTo>
                  <a:pt x="81" y="175"/>
                  <a:pt x="80" y="176"/>
                  <a:pt x="81" y="176"/>
                </a:cubicBezTo>
                <a:cubicBezTo>
                  <a:pt x="82" y="175"/>
                  <a:pt x="83" y="174"/>
                  <a:pt x="84" y="173"/>
                </a:cubicBezTo>
                <a:cubicBezTo>
                  <a:pt x="84" y="172"/>
                  <a:pt x="83" y="172"/>
                  <a:pt x="83" y="171"/>
                </a:cubicBezTo>
                <a:cubicBezTo>
                  <a:pt x="84" y="172"/>
                  <a:pt x="86" y="172"/>
                  <a:pt x="88" y="168"/>
                </a:cubicBezTo>
                <a:cubicBezTo>
                  <a:pt x="87" y="169"/>
                  <a:pt x="87" y="168"/>
                  <a:pt x="87" y="169"/>
                </a:cubicBezTo>
                <a:cubicBezTo>
                  <a:pt x="88" y="167"/>
                  <a:pt x="89" y="166"/>
                  <a:pt x="91" y="163"/>
                </a:cubicBezTo>
                <a:cubicBezTo>
                  <a:pt x="93" y="163"/>
                  <a:pt x="94" y="159"/>
                  <a:pt x="97" y="158"/>
                </a:cubicBezTo>
                <a:cubicBezTo>
                  <a:pt x="97" y="157"/>
                  <a:pt x="98" y="157"/>
                  <a:pt x="98" y="156"/>
                </a:cubicBezTo>
                <a:cubicBezTo>
                  <a:pt x="98" y="156"/>
                  <a:pt x="98" y="156"/>
                  <a:pt x="98" y="156"/>
                </a:cubicBezTo>
                <a:cubicBezTo>
                  <a:pt x="100" y="155"/>
                  <a:pt x="100" y="153"/>
                  <a:pt x="103" y="151"/>
                </a:cubicBezTo>
                <a:cubicBezTo>
                  <a:pt x="102" y="152"/>
                  <a:pt x="100" y="154"/>
                  <a:pt x="100" y="155"/>
                </a:cubicBezTo>
                <a:cubicBezTo>
                  <a:pt x="102" y="153"/>
                  <a:pt x="107" y="148"/>
                  <a:pt x="106" y="150"/>
                </a:cubicBezTo>
                <a:cubicBezTo>
                  <a:pt x="108" y="148"/>
                  <a:pt x="110" y="145"/>
                  <a:pt x="112" y="143"/>
                </a:cubicBezTo>
                <a:cubicBezTo>
                  <a:pt x="114" y="142"/>
                  <a:pt x="114" y="143"/>
                  <a:pt x="115" y="142"/>
                </a:cubicBezTo>
                <a:cubicBezTo>
                  <a:pt x="115" y="142"/>
                  <a:pt x="114" y="143"/>
                  <a:pt x="114" y="143"/>
                </a:cubicBezTo>
                <a:cubicBezTo>
                  <a:pt x="115" y="143"/>
                  <a:pt x="115" y="143"/>
                  <a:pt x="115" y="142"/>
                </a:cubicBezTo>
                <a:cubicBezTo>
                  <a:pt x="116" y="142"/>
                  <a:pt x="115" y="142"/>
                  <a:pt x="116" y="140"/>
                </a:cubicBezTo>
                <a:cubicBezTo>
                  <a:pt x="117" y="140"/>
                  <a:pt x="116" y="142"/>
                  <a:pt x="116" y="142"/>
                </a:cubicBezTo>
                <a:cubicBezTo>
                  <a:pt x="118" y="141"/>
                  <a:pt x="117" y="140"/>
                  <a:pt x="119" y="139"/>
                </a:cubicBezTo>
                <a:cubicBezTo>
                  <a:pt x="118" y="140"/>
                  <a:pt x="118" y="140"/>
                  <a:pt x="119" y="139"/>
                </a:cubicBezTo>
                <a:cubicBezTo>
                  <a:pt x="120" y="138"/>
                  <a:pt x="119" y="138"/>
                  <a:pt x="120" y="138"/>
                </a:cubicBezTo>
                <a:cubicBezTo>
                  <a:pt x="121" y="137"/>
                  <a:pt x="121" y="136"/>
                  <a:pt x="121" y="136"/>
                </a:cubicBezTo>
                <a:cubicBezTo>
                  <a:pt x="122" y="136"/>
                  <a:pt x="120" y="138"/>
                  <a:pt x="121" y="137"/>
                </a:cubicBezTo>
                <a:cubicBezTo>
                  <a:pt x="122" y="137"/>
                  <a:pt x="122" y="135"/>
                  <a:pt x="123" y="134"/>
                </a:cubicBezTo>
                <a:cubicBezTo>
                  <a:pt x="122" y="135"/>
                  <a:pt x="121" y="136"/>
                  <a:pt x="121" y="135"/>
                </a:cubicBezTo>
                <a:cubicBezTo>
                  <a:pt x="123" y="133"/>
                  <a:pt x="125" y="132"/>
                  <a:pt x="127" y="130"/>
                </a:cubicBezTo>
                <a:cubicBezTo>
                  <a:pt x="127" y="130"/>
                  <a:pt x="126" y="130"/>
                  <a:pt x="127" y="130"/>
                </a:cubicBezTo>
                <a:cubicBezTo>
                  <a:pt x="128" y="129"/>
                  <a:pt x="126" y="131"/>
                  <a:pt x="128" y="130"/>
                </a:cubicBezTo>
                <a:cubicBezTo>
                  <a:pt x="128" y="129"/>
                  <a:pt x="130" y="129"/>
                  <a:pt x="131" y="128"/>
                </a:cubicBezTo>
                <a:cubicBezTo>
                  <a:pt x="130" y="128"/>
                  <a:pt x="128" y="129"/>
                  <a:pt x="129" y="128"/>
                </a:cubicBezTo>
                <a:cubicBezTo>
                  <a:pt x="130" y="127"/>
                  <a:pt x="130" y="127"/>
                  <a:pt x="131" y="127"/>
                </a:cubicBezTo>
                <a:cubicBezTo>
                  <a:pt x="132" y="125"/>
                  <a:pt x="132" y="125"/>
                  <a:pt x="132" y="125"/>
                </a:cubicBezTo>
                <a:cubicBezTo>
                  <a:pt x="134" y="124"/>
                  <a:pt x="135" y="122"/>
                  <a:pt x="137" y="121"/>
                </a:cubicBezTo>
                <a:cubicBezTo>
                  <a:pt x="137" y="123"/>
                  <a:pt x="137" y="121"/>
                  <a:pt x="136" y="122"/>
                </a:cubicBezTo>
                <a:cubicBezTo>
                  <a:pt x="136" y="123"/>
                  <a:pt x="137" y="122"/>
                  <a:pt x="137" y="122"/>
                </a:cubicBezTo>
                <a:cubicBezTo>
                  <a:pt x="138" y="121"/>
                  <a:pt x="140" y="119"/>
                  <a:pt x="142" y="117"/>
                </a:cubicBezTo>
                <a:cubicBezTo>
                  <a:pt x="143" y="117"/>
                  <a:pt x="142" y="118"/>
                  <a:pt x="143" y="117"/>
                </a:cubicBezTo>
                <a:cubicBezTo>
                  <a:pt x="144" y="116"/>
                  <a:pt x="144" y="116"/>
                  <a:pt x="145" y="115"/>
                </a:cubicBezTo>
                <a:cubicBezTo>
                  <a:pt x="146" y="114"/>
                  <a:pt x="146" y="115"/>
                  <a:pt x="146" y="115"/>
                </a:cubicBezTo>
                <a:cubicBezTo>
                  <a:pt x="147" y="115"/>
                  <a:pt x="148" y="114"/>
                  <a:pt x="148" y="113"/>
                </a:cubicBezTo>
                <a:cubicBezTo>
                  <a:pt x="148" y="114"/>
                  <a:pt x="149" y="114"/>
                  <a:pt x="149" y="113"/>
                </a:cubicBezTo>
                <a:cubicBezTo>
                  <a:pt x="147" y="115"/>
                  <a:pt x="144" y="117"/>
                  <a:pt x="142" y="119"/>
                </a:cubicBezTo>
                <a:cubicBezTo>
                  <a:pt x="142" y="119"/>
                  <a:pt x="141" y="120"/>
                  <a:pt x="142" y="120"/>
                </a:cubicBezTo>
                <a:cubicBezTo>
                  <a:pt x="145" y="118"/>
                  <a:pt x="151" y="114"/>
                  <a:pt x="152" y="111"/>
                </a:cubicBezTo>
                <a:cubicBezTo>
                  <a:pt x="153" y="110"/>
                  <a:pt x="152" y="111"/>
                  <a:pt x="153" y="111"/>
                </a:cubicBezTo>
                <a:cubicBezTo>
                  <a:pt x="154" y="110"/>
                  <a:pt x="155" y="109"/>
                  <a:pt x="156" y="108"/>
                </a:cubicBezTo>
                <a:cubicBezTo>
                  <a:pt x="156" y="107"/>
                  <a:pt x="157" y="107"/>
                  <a:pt x="157" y="107"/>
                </a:cubicBezTo>
                <a:cubicBezTo>
                  <a:pt x="156" y="107"/>
                  <a:pt x="155" y="108"/>
                  <a:pt x="154" y="109"/>
                </a:cubicBezTo>
                <a:cubicBezTo>
                  <a:pt x="155" y="109"/>
                  <a:pt x="155" y="108"/>
                  <a:pt x="155" y="109"/>
                </a:cubicBezTo>
                <a:cubicBezTo>
                  <a:pt x="154" y="109"/>
                  <a:pt x="154" y="110"/>
                  <a:pt x="153" y="110"/>
                </a:cubicBezTo>
                <a:cubicBezTo>
                  <a:pt x="154" y="109"/>
                  <a:pt x="152" y="110"/>
                  <a:pt x="153" y="109"/>
                </a:cubicBezTo>
                <a:cubicBezTo>
                  <a:pt x="154" y="108"/>
                  <a:pt x="153" y="109"/>
                  <a:pt x="154" y="108"/>
                </a:cubicBezTo>
                <a:cubicBezTo>
                  <a:pt x="155" y="106"/>
                  <a:pt x="159" y="106"/>
                  <a:pt x="158" y="105"/>
                </a:cubicBezTo>
                <a:cubicBezTo>
                  <a:pt x="158" y="104"/>
                  <a:pt x="159" y="104"/>
                  <a:pt x="159" y="104"/>
                </a:cubicBezTo>
                <a:cubicBezTo>
                  <a:pt x="160" y="103"/>
                  <a:pt x="160" y="104"/>
                  <a:pt x="161" y="103"/>
                </a:cubicBezTo>
                <a:cubicBezTo>
                  <a:pt x="161" y="103"/>
                  <a:pt x="160" y="103"/>
                  <a:pt x="161" y="103"/>
                </a:cubicBezTo>
                <a:cubicBezTo>
                  <a:pt x="162" y="102"/>
                  <a:pt x="163" y="101"/>
                  <a:pt x="164" y="100"/>
                </a:cubicBezTo>
                <a:cubicBezTo>
                  <a:pt x="163" y="100"/>
                  <a:pt x="166" y="99"/>
                  <a:pt x="165" y="99"/>
                </a:cubicBezTo>
                <a:cubicBezTo>
                  <a:pt x="164" y="100"/>
                  <a:pt x="162" y="101"/>
                  <a:pt x="161" y="101"/>
                </a:cubicBezTo>
                <a:cubicBezTo>
                  <a:pt x="163" y="100"/>
                  <a:pt x="163" y="99"/>
                  <a:pt x="165" y="98"/>
                </a:cubicBezTo>
                <a:cubicBezTo>
                  <a:pt x="165" y="98"/>
                  <a:pt x="164" y="99"/>
                  <a:pt x="165" y="99"/>
                </a:cubicBezTo>
                <a:cubicBezTo>
                  <a:pt x="166" y="98"/>
                  <a:pt x="166" y="98"/>
                  <a:pt x="166" y="98"/>
                </a:cubicBezTo>
                <a:cubicBezTo>
                  <a:pt x="166" y="98"/>
                  <a:pt x="166" y="97"/>
                  <a:pt x="166" y="97"/>
                </a:cubicBezTo>
                <a:cubicBezTo>
                  <a:pt x="165" y="98"/>
                  <a:pt x="163" y="98"/>
                  <a:pt x="162" y="100"/>
                </a:cubicBezTo>
                <a:cubicBezTo>
                  <a:pt x="161" y="100"/>
                  <a:pt x="162" y="100"/>
                  <a:pt x="161" y="100"/>
                </a:cubicBezTo>
                <a:cubicBezTo>
                  <a:pt x="159" y="102"/>
                  <a:pt x="158" y="104"/>
                  <a:pt x="156" y="105"/>
                </a:cubicBezTo>
                <a:cubicBezTo>
                  <a:pt x="155" y="105"/>
                  <a:pt x="157" y="103"/>
                  <a:pt x="156" y="104"/>
                </a:cubicBezTo>
                <a:cubicBezTo>
                  <a:pt x="155" y="105"/>
                  <a:pt x="155" y="105"/>
                  <a:pt x="154" y="106"/>
                </a:cubicBezTo>
                <a:cubicBezTo>
                  <a:pt x="153" y="106"/>
                  <a:pt x="156" y="104"/>
                  <a:pt x="154" y="105"/>
                </a:cubicBezTo>
                <a:cubicBezTo>
                  <a:pt x="154" y="106"/>
                  <a:pt x="153" y="106"/>
                  <a:pt x="153" y="107"/>
                </a:cubicBezTo>
                <a:cubicBezTo>
                  <a:pt x="151" y="108"/>
                  <a:pt x="154" y="106"/>
                  <a:pt x="152" y="106"/>
                </a:cubicBezTo>
                <a:cubicBezTo>
                  <a:pt x="151" y="108"/>
                  <a:pt x="150" y="108"/>
                  <a:pt x="151" y="108"/>
                </a:cubicBezTo>
                <a:cubicBezTo>
                  <a:pt x="149" y="109"/>
                  <a:pt x="148" y="110"/>
                  <a:pt x="148" y="110"/>
                </a:cubicBezTo>
                <a:cubicBezTo>
                  <a:pt x="148" y="111"/>
                  <a:pt x="148" y="111"/>
                  <a:pt x="147" y="111"/>
                </a:cubicBezTo>
                <a:cubicBezTo>
                  <a:pt x="147" y="112"/>
                  <a:pt x="147" y="110"/>
                  <a:pt x="146" y="112"/>
                </a:cubicBezTo>
                <a:cubicBezTo>
                  <a:pt x="145" y="112"/>
                  <a:pt x="146" y="113"/>
                  <a:pt x="146" y="113"/>
                </a:cubicBezTo>
                <a:cubicBezTo>
                  <a:pt x="145" y="114"/>
                  <a:pt x="143" y="116"/>
                  <a:pt x="142" y="115"/>
                </a:cubicBezTo>
                <a:cubicBezTo>
                  <a:pt x="143" y="115"/>
                  <a:pt x="144" y="114"/>
                  <a:pt x="145" y="113"/>
                </a:cubicBezTo>
                <a:cubicBezTo>
                  <a:pt x="142" y="114"/>
                  <a:pt x="140" y="118"/>
                  <a:pt x="139" y="116"/>
                </a:cubicBezTo>
                <a:cubicBezTo>
                  <a:pt x="138" y="118"/>
                  <a:pt x="137" y="118"/>
                  <a:pt x="136" y="120"/>
                </a:cubicBezTo>
                <a:cubicBezTo>
                  <a:pt x="137" y="119"/>
                  <a:pt x="138" y="119"/>
                  <a:pt x="139" y="117"/>
                </a:cubicBezTo>
                <a:cubicBezTo>
                  <a:pt x="140" y="117"/>
                  <a:pt x="140" y="117"/>
                  <a:pt x="140" y="117"/>
                </a:cubicBezTo>
                <a:cubicBezTo>
                  <a:pt x="139" y="118"/>
                  <a:pt x="139" y="118"/>
                  <a:pt x="139" y="118"/>
                </a:cubicBezTo>
                <a:cubicBezTo>
                  <a:pt x="138" y="118"/>
                  <a:pt x="137" y="120"/>
                  <a:pt x="135" y="121"/>
                </a:cubicBezTo>
                <a:cubicBezTo>
                  <a:pt x="135" y="120"/>
                  <a:pt x="136" y="119"/>
                  <a:pt x="135" y="120"/>
                </a:cubicBezTo>
                <a:cubicBezTo>
                  <a:pt x="134" y="122"/>
                  <a:pt x="131" y="123"/>
                  <a:pt x="130" y="124"/>
                </a:cubicBezTo>
                <a:cubicBezTo>
                  <a:pt x="130" y="124"/>
                  <a:pt x="129" y="126"/>
                  <a:pt x="129" y="126"/>
                </a:cubicBezTo>
                <a:cubicBezTo>
                  <a:pt x="129" y="126"/>
                  <a:pt x="129" y="126"/>
                  <a:pt x="129" y="127"/>
                </a:cubicBezTo>
                <a:cubicBezTo>
                  <a:pt x="128" y="126"/>
                  <a:pt x="127" y="128"/>
                  <a:pt x="127" y="126"/>
                </a:cubicBezTo>
                <a:cubicBezTo>
                  <a:pt x="126" y="127"/>
                  <a:pt x="126" y="128"/>
                  <a:pt x="127" y="128"/>
                </a:cubicBezTo>
                <a:cubicBezTo>
                  <a:pt x="125" y="129"/>
                  <a:pt x="122" y="133"/>
                  <a:pt x="123" y="131"/>
                </a:cubicBezTo>
                <a:cubicBezTo>
                  <a:pt x="122" y="131"/>
                  <a:pt x="121" y="133"/>
                  <a:pt x="121" y="132"/>
                </a:cubicBezTo>
                <a:cubicBezTo>
                  <a:pt x="121" y="132"/>
                  <a:pt x="122" y="132"/>
                  <a:pt x="122" y="131"/>
                </a:cubicBezTo>
                <a:cubicBezTo>
                  <a:pt x="121" y="131"/>
                  <a:pt x="121" y="132"/>
                  <a:pt x="119" y="133"/>
                </a:cubicBezTo>
                <a:cubicBezTo>
                  <a:pt x="120" y="132"/>
                  <a:pt x="120" y="132"/>
                  <a:pt x="120" y="132"/>
                </a:cubicBezTo>
                <a:cubicBezTo>
                  <a:pt x="120" y="132"/>
                  <a:pt x="120" y="132"/>
                  <a:pt x="120" y="132"/>
                </a:cubicBezTo>
                <a:cubicBezTo>
                  <a:pt x="120" y="132"/>
                  <a:pt x="121" y="131"/>
                  <a:pt x="121" y="131"/>
                </a:cubicBezTo>
                <a:cubicBezTo>
                  <a:pt x="121" y="131"/>
                  <a:pt x="122" y="130"/>
                  <a:pt x="122" y="130"/>
                </a:cubicBezTo>
                <a:cubicBezTo>
                  <a:pt x="120" y="131"/>
                  <a:pt x="118" y="133"/>
                  <a:pt x="118" y="134"/>
                </a:cubicBezTo>
                <a:cubicBezTo>
                  <a:pt x="116" y="135"/>
                  <a:pt x="115" y="137"/>
                  <a:pt x="113" y="139"/>
                </a:cubicBezTo>
                <a:cubicBezTo>
                  <a:pt x="114" y="139"/>
                  <a:pt x="114" y="139"/>
                  <a:pt x="114" y="140"/>
                </a:cubicBezTo>
                <a:cubicBezTo>
                  <a:pt x="113" y="139"/>
                  <a:pt x="113" y="140"/>
                  <a:pt x="111" y="142"/>
                </a:cubicBezTo>
                <a:cubicBezTo>
                  <a:pt x="111" y="141"/>
                  <a:pt x="113" y="139"/>
                  <a:pt x="112" y="139"/>
                </a:cubicBezTo>
                <a:cubicBezTo>
                  <a:pt x="110" y="141"/>
                  <a:pt x="108" y="143"/>
                  <a:pt x="106" y="145"/>
                </a:cubicBezTo>
                <a:cubicBezTo>
                  <a:pt x="104" y="146"/>
                  <a:pt x="101" y="150"/>
                  <a:pt x="99" y="151"/>
                </a:cubicBezTo>
                <a:cubicBezTo>
                  <a:pt x="100" y="150"/>
                  <a:pt x="100" y="150"/>
                  <a:pt x="100" y="150"/>
                </a:cubicBezTo>
                <a:cubicBezTo>
                  <a:pt x="99" y="151"/>
                  <a:pt x="100" y="149"/>
                  <a:pt x="98" y="150"/>
                </a:cubicBezTo>
                <a:cubicBezTo>
                  <a:pt x="98" y="151"/>
                  <a:pt x="99" y="151"/>
                  <a:pt x="99" y="151"/>
                </a:cubicBezTo>
                <a:cubicBezTo>
                  <a:pt x="98" y="153"/>
                  <a:pt x="96" y="154"/>
                  <a:pt x="95" y="155"/>
                </a:cubicBezTo>
                <a:cubicBezTo>
                  <a:pt x="96" y="155"/>
                  <a:pt x="97" y="154"/>
                  <a:pt x="97" y="155"/>
                </a:cubicBezTo>
                <a:cubicBezTo>
                  <a:pt x="96" y="156"/>
                  <a:pt x="95" y="157"/>
                  <a:pt x="94" y="158"/>
                </a:cubicBezTo>
                <a:cubicBezTo>
                  <a:pt x="94" y="157"/>
                  <a:pt x="93" y="158"/>
                  <a:pt x="93" y="157"/>
                </a:cubicBezTo>
                <a:cubicBezTo>
                  <a:pt x="95" y="157"/>
                  <a:pt x="95" y="156"/>
                  <a:pt x="96" y="155"/>
                </a:cubicBezTo>
                <a:cubicBezTo>
                  <a:pt x="95" y="156"/>
                  <a:pt x="95" y="157"/>
                  <a:pt x="95" y="156"/>
                </a:cubicBezTo>
                <a:cubicBezTo>
                  <a:pt x="93" y="157"/>
                  <a:pt x="92" y="159"/>
                  <a:pt x="90" y="160"/>
                </a:cubicBezTo>
                <a:cubicBezTo>
                  <a:pt x="91" y="159"/>
                  <a:pt x="90" y="159"/>
                  <a:pt x="89" y="160"/>
                </a:cubicBezTo>
                <a:cubicBezTo>
                  <a:pt x="89" y="159"/>
                  <a:pt x="90" y="159"/>
                  <a:pt x="91" y="158"/>
                </a:cubicBezTo>
                <a:cubicBezTo>
                  <a:pt x="90" y="158"/>
                  <a:pt x="88" y="159"/>
                  <a:pt x="87" y="161"/>
                </a:cubicBezTo>
                <a:cubicBezTo>
                  <a:pt x="88" y="161"/>
                  <a:pt x="88" y="161"/>
                  <a:pt x="88" y="162"/>
                </a:cubicBezTo>
                <a:cubicBezTo>
                  <a:pt x="89" y="161"/>
                  <a:pt x="88" y="160"/>
                  <a:pt x="90" y="159"/>
                </a:cubicBezTo>
                <a:cubicBezTo>
                  <a:pt x="90" y="160"/>
                  <a:pt x="89" y="161"/>
                  <a:pt x="89" y="162"/>
                </a:cubicBezTo>
                <a:cubicBezTo>
                  <a:pt x="86" y="164"/>
                  <a:pt x="83" y="167"/>
                  <a:pt x="82" y="169"/>
                </a:cubicBezTo>
                <a:cubicBezTo>
                  <a:pt x="81" y="170"/>
                  <a:pt x="81" y="169"/>
                  <a:pt x="80" y="170"/>
                </a:cubicBezTo>
                <a:cubicBezTo>
                  <a:pt x="80" y="170"/>
                  <a:pt x="80" y="170"/>
                  <a:pt x="80" y="171"/>
                </a:cubicBezTo>
                <a:cubicBezTo>
                  <a:pt x="79" y="171"/>
                  <a:pt x="80" y="171"/>
                  <a:pt x="79" y="172"/>
                </a:cubicBezTo>
                <a:cubicBezTo>
                  <a:pt x="78" y="172"/>
                  <a:pt x="74" y="177"/>
                  <a:pt x="73" y="178"/>
                </a:cubicBezTo>
                <a:cubicBezTo>
                  <a:pt x="72" y="180"/>
                  <a:pt x="74" y="177"/>
                  <a:pt x="73" y="178"/>
                </a:cubicBezTo>
                <a:cubicBezTo>
                  <a:pt x="73" y="178"/>
                  <a:pt x="72" y="179"/>
                  <a:pt x="72" y="179"/>
                </a:cubicBezTo>
                <a:cubicBezTo>
                  <a:pt x="71" y="180"/>
                  <a:pt x="71" y="180"/>
                  <a:pt x="70" y="181"/>
                </a:cubicBezTo>
                <a:cubicBezTo>
                  <a:pt x="70" y="181"/>
                  <a:pt x="70" y="181"/>
                  <a:pt x="70" y="182"/>
                </a:cubicBezTo>
                <a:cubicBezTo>
                  <a:pt x="69" y="182"/>
                  <a:pt x="69" y="183"/>
                  <a:pt x="68" y="183"/>
                </a:cubicBezTo>
                <a:cubicBezTo>
                  <a:pt x="68" y="183"/>
                  <a:pt x="68" y="183"/>
                  <a:pt x="68" y="183"/>
                </a:cubicBezTo>
                <a:cubicBezTo>
                  <a:pt x="66" y="184"/>
                  <a:pt x="66" y="184"/>
                  <a:pt x="66" y="184"/>
                </a:cubicBezTo>
                <a:cubicBezTo>
                  <a:pt x="67" y="184"/>
                  <a:pt x="67" y="184"/>
                  <a:pt x="68" y="183"/>
                </a:cubicBezTo>
                <a:cubicBezTo>
                  <a:pt x="67" y="185"/>
                  <a:pt x="66" y="185"/>
                  <a:pt x="66" y="186"/>
                </a:cubicBezTo>
                <a:cubicBezTo>
                  <a:pt x="66" y="185"/>
                  <a:pt x="64" y="188"/>
                  <a:pt x="64" y="187"/>
                </a:cubicBezTo>
                <a:cubicBezTo>
                  <a:pt x="62" y="190"/>
                  <a:pt x="59" y="193"/>
                  <a:pt x="57" y="195"/>
                </a:cubicBezTo>
                <a:cubicBezTo>
                  <a:pt x="56" y="197"/>
                  <a:pt x="56" y="196"/>
                  <a:pt x="56" y="197"/>
                </a:cubicBezTo>
                <a:cubicBezTo>
                  <a:pt x="54" y="199"/>
                  <a:pt x="52" y="202"/>
                  <a:pt x="51" y="202"/>
                </a:cubicBezTo>
                <a:cubicBezTo>
                  <a:pt x="50" y="204"/>
                  <a:pt x="48" y="206"/>
                  <a:pt x="47" y="206"/>
                </a:cubicBezTo>
                <a:cubicBezTo>
                  <a:pt x="47" y="206"/>
                  <a:pt x="48" y="204"/>
                  <a:pt x="48" y="205"/>
                </a:cubicBezTo>
                <a:cubicBezTo>
                  <a:pt x="47" y="205"/>
                  <a:pt x="47" y="206"/>
                  <a:pt x="46" y="207"/>
                </a:cubicBezTo>
                <a:cubicBezTo>
                  <a:pt x="46" y="207"/>
                  <a:pt x="47" y="207"/>
                  <a:pt x="46" y="207"/>
                </a:cubicBezTo>
                <a:cubicBezTo>
                  <a:pt x="45" y="208"/>
                  <a:pt x="45" y="210"/>
                  <a:pt x="44" y="211"/>
                </a:cubicBezTo>
                <a:cubicBezTo>
                  <a:pt x="46" y="208"/>
                  <a:pt x="45" y="207"/>
                  <a:pt x="47" y="205"/>
                </a:cubicBezTo>
                <a:cubicBezTo>
                  <a:pt x="48" y="204"/>
                  <a:pt x="49" y="202"/>
                  <a:pt x="50" y="201"/>
                </a:cubicBezTo>
                <a:cubicBezTo>
                  <a:pt x="51" y="200"/>
                  <a:pt x="51" y="201"/>
                  <a:pt x="52" y="200"/>
                </a:cubicBezTo>
                <a:cubicBezTo>
                  <a:pt x="52" y="200"/>
                  <a:pt x="50" y="201"/>
                  <a:pt x="51" y="201"/>
                </a:cubicBezTo>
                <a:cubicBezTo>
                  <a:pt x="53" y="198"/>
                  <a:pt x="56" y="195"/>
                  <a:pt x="56" y="194"/>
                </a:cubicBezTo>
                <a:cubicBezTo>
                  <a:pt x="57" y="193"/>
                  <a:pt x="56" y="194"/>
                  <a:pt x="57" y="193"/>
                </a:cubicBezTo>
                <a:cubicBezTo>
                  <a:pt x="58" y="192"/>
                  <a:pt x="60" y="190"/>
                  <a:pt x="61" y="189"/>
                </a:cubicBezTo>
                <a:cubicBezTo>
                  <a:pt x="60" y="190"/>
                  <a:pt x="60" y="191"/>
                  <a:pt x="59" y="192"/>
                </a:cubicBezTo>
                <a:cubicBezTo>
                  <a:pt x="58" y="192"/>
                  <a:pt x="56" y="194"/>
                  <a:pt x="57" y="195"/>
                </a:cubicBezTo>
                <a:cubicBezTo>
                  <a:pt x="59" y="193"/>
                  <a:pt x="60" y="191"/>
                  <a:pt x="61" y="190"/>
                </a:cubicBezTo>
                <a:cubicBezTo>
                  <a:pt x="62" y="189"/>
                  <a:pt x="62" y="189"/>
                  <a:pt x="62" y="189"/>
                </a:cubicBezTo>
                <a:cubicBezTo>
                  <a:pt x="61" y="189"/>
                  <a:pt x="60" y="191"/>
                  <a:pt x="60" y="190"/>
                </a:cubicBezTo>
                <a:cubicBezTo>
                  <a:pt x="61" y="190"/>
                  <a:pt x="61" y="189"/>
                  <a:pt x="61" y="188"/>
                </a:cubicBezTo>
                <a:cubicBezTo>
                  <a:pt x="64" y="186"/>
                  <a:pt x="63" y="185"/>
                  <a:pt x="65" y="183"/>
                </a:cubicBezTo>
                <a:cubicBezTo>
                  <a:pt x="65" y="184"/>
                  <a:pt x="63" y="185"/>
                  <a:pt x="64" y="185"/>
                </a:cubicBezTo>
                <a:cubicBezTo>
                  <a:pt x="65" y="183"/>
                  <a:pt x="67" y="182"/>
                  <a:pt x="68" y="180"/>
                </a:cubicBezTo>
                <a:cubicBezTo>
                  <a:pt x="69" y="179"/>
                  <a:pt x="69" y="180"/>
                  <a:pt x="69" y="180"/>
                </a:cubicBezTo>
                <a:cubicBezTo>
                  <a:pt x="70" y="179"/>
                  <a:pt x="71" y="177"/>
                  <a:pt x="71" y="177"/>
                </a:cubicBezTo>
                <a:cubicBezTo>
                  <a:pt x="72" y="177"/>
                  <a:pt x="70" y="179"/>
                  <a:pt x="71" y="179"/>
                </a:cubicBezTo>
                <a:cubicBezTo>
                  <a:pt x="71" y="179"/>
                  <a:pt x="72" y="178"/>
                  <a:pt x="72" y="177"/>
                </a:cubicBezTo>
                <a:cubicBezTo>
                  <a:pt x="72" y="177"/>
                  <a:pt x="73" y="175"/>
                  <a:pt x="74" y="175"/>
                </a:cubicBezTo>
                <a:cubicBezTo>
                  <a:pt x="73" y="175"/>
                  <a:pt x="74" y="174"/>
                  <a:pt x="74" y="174"/>
                </a:cubicBezTo>
                <a:cubicBezTo>
                  <a:pt x="74" y="174"/>
                  <a:pt x="74" y="174"/>
                  <a:pt x="74" y="173"/>
                </a:cubicBezTo>
                <a:cubicBezTo>
                  <a:pt x="75" y="172"/>
                  <a:pt x="74" y="174"/>
                  <a:pt x="75" y="174"/>
                </a:cubicBezTo>
                <a:cubicBezTo>
                  <a:pt x="77" y="172"/>
                  <a:pt x="77" y="170"/>
                  <a:pt x="78" y="169"/>
                </a:cubicBezTo>
                <a:cubicBezTo>
                  <a:pt x="77" y="170"/>
                  <a:pt x="77" y="171"/>
                  <a:pt x="78" y="170"/>
                </a:cubicBezTo>
                <a:cubicBezTo>
                  <a:pt x="80" y="169"/>
                  <a:pt x="80" y="166"/>
                  <a:pt x="81" y="166"/>
                </a:cubicBezTo>
                <a:cubicBezTo>
                  <a:pt x="80" y="166"/>
                  <a:pt x="81" y="166"/>
                  <a:pt x="81" y="166"/>
                </a:cubicBezTo>
                <a:cubicBezTo>
                  <a:pt x="81" y="167"/>
                  <a:pt x="79" y="169"/>
                  <a:pt x="80" y="169"/>
                </a:cubicBezTo>
                <a:cubicBezTo>
                  <a:pt x="82" y="167"/>
                  <a:pt x="82" y="166"/>
                  <a:pt x="83" y="164"/>
                </a:cubicBezTo>
                <a:cubicBezTo>
                  <a:pt x="84" y="163"/>
                  <a:pt x="84" y="164"/>
                  <a:pt x="84" y="163"/>
                </a:cubicBezTo>
                <a:cubicBezTo>
                  <a:pt x="85" y="161"/>
                  <a:pt x="85" y="161"/>
                  <a:pt x="85" y="161"/>
                </a:cubicBezTo>
                <a:cubicBezTo>
                  <a:pt x="85" y="162"/>
                  <a:pt x="83" y="164"/>
                  <a:pt x="83" y="163"/>
                </a:cubicBezTo>
                <a:cubicBezTo>
                  <a:pt x="84" y="162"/>
                  <a:pt x="85" y="161"/>
                  <a:pt x="86" y="160"/>
                </a:cubicBezTo>
                <a:cubicBezTo>
                  <a:pt x="83" y="163"/>
                  <a:pt x="81" y="165"/>
                  <a:pt x="78" y="168"/>
                </a:cubicBezTo>
                <a:cubicBezTo>
                  <a:pt x="79" y="165"/>
                  <a:pt x="85" y="161"/>
                  <a:pt x="85" y="160"/>
                </a:cubicBezTo>
                <a:cubicBezTo>
                  <a:pt x="86" y="159"/>
                  <a:pt x="86" y="158"/>
                  <a:pt x="87" y="157"/>
                </a:cubicBezTo>
                <a:cubicBezTo>
                  <a:pt x="87" y="158"/>
                  <a:pt x="87" y="158"/>
                  <a:pt x="87" y="158"/>
                </a:cubicBezTo>
                <a:cubicBezTo>
                  <a:pt x="89" y="156"/>
                  <a:pt x="90" y="155"/>
                  <a:pt x="92" y="154"/>
                </a:cubicBezTo>
                <a:cubicBezTo>
                  <a:pt x="92" y="154"/>
                  <a:pt x="91" y="155"/>
                  <a:pt x="92" y="155"/>
                </a:cubicBezTo>
                <a:cubicBezTo>
                  <a:pt x="92" y="154"/>
                  <a:pt x="93" y="153"/>
                  <a:pt x="94" y="152"/>
                </a:cubicBezTo>
                <a:cubicBezTo>
                  <a:pt x="93" y="153"/>
                  <a:pt x="93" y="153"/>
                  <a:pt x="92" y="154"/>
                </a:cubicBezTo>
                <a:cubicBezTo>
                  <a:pt x="93" y="152"/>
                  <a:pt x="94" y="151"/>
                  <a:pt x="95" y="149"/>
                </a:cubicBezTo>
                <a:cubicBezTo>
                  <a:pt x="96" y="148"/>
                  <a:pt x="95" y="148"/>
                  <a:pt x="98" y="146"/>
                </a:cubicBezTo>
                <a:cubicBezTo>
                  <a:pt x="99" y="144"/>
                  <a:pt x="103" y="141"/>
                  <a:pt x="105" y="139"/>
                </a:cubicBezTo>
                <a:cubicBezTo>
                  <a:pt x="105" y="139"/>
                  <a:pt x="104" y="140"/>
                  <a:pt x="105" y="140"/>
                </a:cubicBezTo>
                <a:cubicBezTo>
                  <a:pt x="105" y="139"/>
                  <a:pt x="105" y="139"/>
                  <a:pt x="106" y="139"/>
                </a:cubicBezTo>
                <a:cubicBezTo>
                  <a:pt x="105" y="139"/>
                  <a:pt x="106" y="137"/>
                  <a:pt x="107" y="137"/>
                </a:cubicBezTo>
                <a:cubicBezTo>
                  <a:pt x="108" y="136"/>
                  <a:pt x="107" y="137"/>
                  <a:pt x="107" y="137"/>
                </a:cubicBezTo>
                <a:cubicBezTo>
                  <a:pt x="108" y="136"/>
                  <a:pt x="107" y="137"/>
                  <a:pt x="108" y="136"/>
                </a:cubicBezTo>
                <a:cubicBezTo>
                  <a:pt x="109" y="135"/>
                  <a:pt x="109" y="136"/>
                  <a:pt x="109" y="136"/>
                </a:cubicBezTo>
                <a:cubicBezTo>
                  <a:pt x="109" y="135"/>
                  <a:pt x="109" y="135"/>
                  <a:pt x="109" y="135"/>
                </a:cubicBezTo>
                <a:cubicBezTo>
                  <a:pt x="111" y="133"/>
                  <a:pt x="114" y="131"/>
                  <a:pt x="114" y="130"/>
                </a:cubicBezTo>
                <a:cubicBezTo>
                  <a:pt x="115" y="129"/>
                  <a:pt x="114" y="131"/>
                  <a:pt x="115" y="131"/>
                </a:cubicBezTo>
                <a:cubicBezTo>
                  <a:pt x="117" y="127"/>
                  <a:pt x="119" y="125"/>
                  <a:pt x="122" y="124"/>
                </a:cubicBezTo>
                <a:cubicBezTo>
                  <a:pt x="121" y="124"/>
                  <a:pt x="121" y="125"/>
                  <a:pt x="122" y="124"/>
                </a:cubicBezTo>
                <a:cubicBezTo>
                  <a:pt x="121" y="126"/>
                  <a:pt x="119" y="128"/>
                  <a:pt x="120" y="127"/>
                </a:cubicBezTo>
                <a:cubicBezTo>
                  <a:pt x="121" y="126"/>
                  <a:pt x="121" y="126"/>
                  <a:pt x="122" y="125"/>
                </a:cubicBezTo>
                <a:cubicBezTo>
                  <a:pt x="122" y="125"/>
                  <a:pt x="121" y="125"/>
                  <a:pt x="122" y="124"/>
                </a:cubicBezTo>
                <a:cubicBezTo>
                  <a:pt x="123" y="123"/>
                  <a:pt x="122" y="125"/>
                  <a:pt x="123" y="125"/>
                </a:cubicBezTo>
                <a:cubicBezTo>
                  <a:pt x="124" y="124"/>
                  <a:pt x="124" y="124"/>
                  <a:pt x="125" y="123"/>
                </a:cubicBezTo>
                <a:cubicBezTo>
                  <a:pt x="126" y="120"/>
                  <a:pt x="130" y="117"/>
                  <a:pt x="132" y="115"/>
                </a:cubicBezTo>
                <a:cubicBezTo>
                  <a:pt x="132" y="115"/>
                  <a:pt x="131" y="116"/>
                  <a:pt x="132" y="116"/>
                </a:cubicBezTo>
                <a:cubicBezTo>
                  <a:pt x="134" y="115"/>
                  <a:pt x="134" y="114"/>
                  <a:pt x="134" y="113"/>
                </a:cubicBezTo>
                <a:cubicBezTo>
                  <a:pt x="136" y="113"/>
                  <a:pt x="134" y="112"/>
                  <a:pt x="136" y="111"/>
                </a:cubicBezTo>
                <a:cubicBezTo>
                  <a:pt x="135" y="113"/>
                  <a:pt x="136" y="113"/>
                  <a:pt x="136" y="113"/>
                </a:cubicBezTo>
                <a:cubicBezTo>
                  <a:pt x="136" y="113"/>
                  <a:pt x="137" y="112"/>
                  <a:pt x="137" y="112"/>
                </a:cubicBezTo>
                <a:cubicBezTo>
                  <a:pt x="137" y="112"/>
                  <a:pt x="136" y="112"/>
                  <a:pt x="137" y="111"/>
                </a:cubicBezTo>
                <a:cubicBezTo>
                  <a:pt x="138" y="111"/>
                  <a:pt x="139" y="110"/>
                  <a:pt x="139" y="109"/>
                </a:cubicBezTo>
                <a:cubicBezTo>
                  <a:pt x="144" y="106"/>
                  <a:pt x="148" y="101"/>
                  <a:pt x="152" y="100"/>
                </a:cubicBezTo>
                <a:cubicBezTo>
                  <a:pt x="153" y="98"/>
                  <a:pt x="154" y="98"/>
                  <a:pt x="154" y="97"/>
                </a:cubicBezTo>
                <a:cubicBezTo>
                  <a:pt x="156" y="96"/>
                  <a:pt x="157" y="95"/>
                  <a:pt x="158" y="94"/>
                </a:cubicBezTo>
                <a:cubicBezTo>
                  <a:pt x="160" y="93"/>
                  <a:pt x="161" y="93"/>
                  <a:pt x="161" y="91"/>
                </a:cubicBezTo>
                <a:cubicBezTo>
                  <a:pt x="163" y="90"/>
                  <a:pt x="160" y="93"/>
                  <a:pt x="161" y="92"/>
                </a:cubicBezTo>
                <a:cubicBezTo>
                  <a:pt x="163" y="92"/>
                  <a:pt x="163" y="91"/>
                  <a:pt x="164" y="91"/>
                </a:cubicBezTo>
                <a:cubicBezTo>
                  <a:pt x="164" y="90"/>
                  <a:pt x="165" y="90"/>
                  <a:pt x="166" y="89"/>
                </a:cubicBezTo>
                <a:cubicBezTo>
                  <a:pt x="166" y="89"/>
                  <a:pt x="165" y="90"/>
                  <a:pt x="165" y="90"/>
                </a:cubicBezTo>
                <a:cubicBezTo>
                  <a:pt x="171" y="86"/>
                  <a:pt x="178" y="81"/>
                  <a:pt x="182" y="77"/>
                </a:cubicBezTo>
                <a:cubicBezTo>
                  <a:pt x="181" y="78"/>
                  <a:pt x="178" y="80"/>
                  <a:pt x="177" y="80"/>
                </a:cubicBezTo>
                <a:cubicBezTo>
                  <a:pt x="178" y="80"/>
                  <a:pt x="178" y="80"/>
                  <a:pt x="178" y="80"/>
                </a:cubicBezTo>
                <a:cubicBezTo>
                  <a:pt x="177" y="80"/>
                  <a:pt x="176" y="81"/>
                  <a:pt x="176" y="81"/>
                </a:cubicBezTo>
                <a:cubicBezTo>
                  <a:pt x="174" y="82"/>
                  <a:pt x="175" y="81"/>
                  <a:pt x="175" y="80"/>
                </a:cubicBezTo>
                <a:cubicBezTo>
                  <a:pt x="178" y="79"/>
                  <a:pt x="181" y="78"/>
                  <a:pt x="181" y="76"/>
                </a:cubicBezTo>
                <a:cubicBezTo>
                  <a:pt x="182" y="76"/>
                  <a:pt x="183" y="75"/>
                  <a:pt x="184" y="75"/>
                </a:cubicBezTo>
                <a:cubicBezTo>
                  <a:pt x="184" y="76"/>
                  <a:pt x="182" y="76"/>
                  <a:pt x="183" y="76"/>
                </a:cubicBezTo>
                <a:cubicBezTo>
                  <a:pt x="184" y="76"/>
                  <a:pt x="184" y="75"/>
                  <a:pt x="185" y="74"/>
                </a:cubicBezTo>
                <a:cubicBezTo>
                  <a:pt x="185" y="74"/>
                  <a:pt x="185" y="75"/>
                  <a:pt x="185" y="74"/>
                </a:cubicBezTo>
                <a:cubicBezTo>
                  <a:pt x="186" y="74"/>
                  <a:pt x="186" y="74"/>
                  <a:pt x="185" y="76"/>
                </a:cubicBezTo>
                <a:cubicBezTo>
                  <a:pt x="184" y="76"/>
                  <a:pt x="184" y="76"/>
                  <a:pt x="182" y="77"/>
                </a:cubicBezTo>
                <a:cubicBezTo>
                  <a:pt x="184" y="76"/>
                  <a:pt x="182" y="78"/>
                  <a:pt x="183" y="78"/>
                </a:cubicBezTo>
                <a:cubicBezTo>
                  <a:pt x="184" y="77"/>
                  <a:pt x="185" y="77"/>
                  <a:pt x="185" y="76"/>
                </a:cubicBezTo>
                <a:cubicBezTo>
                  <a:pt x="186" y="75"/>
                  <a:pt x="189" y="72"/>
                  <a:pt x="191" y="70"/>
                </a:cubicBezTo>
                <a:cubicBezTo>
                  <a:pt x="190" y="71"/>
                  <a:pt x="192" y="70"/>
                  <a:pt x="193" y="70"/>
                </a:cubicBezTo>
                <a:cubicBezTo>
                  <a:pt x="193" y="69"/>
                  <a:pt x="196" y="68"/>
                  <a:pt x="197" y="67"/>
                </a:cubicBezTo>
                <a:cubicBezTo>
                  <a:pt x="197" y="67"/>
                  <a:pt x="196" y="68"/>
                  <a:pt x="197" y="68"/>
                </a:cubicBezTo>
                <a:cubicBezTo>
                  <a:pt x="198" y="67"/>
                  <a:pt x="198" y="66"/>
                  <a:pt x="199" y="65"/>
                </a:cubicBezTo>
                <a:cubicBezTo>
                  <a:pt x="199" y="66"/>
                  <a:pt x="201" y="64"/>
                  <a:pt x="201" y="64"/>
                </a:cubicBezTo>
                <a:cubicBezTo>
                  <a:pt x="201" y="65"/>
                  <a:pt x="203" y="64"/>
                  <a:pt x="203" y="64"/>
                </a:cubicBezTo>
                <a:cubicBezTo>
                  <a:pt x="204" y="64"/>
                  <a:pt x="204" y="63"/>
                  <a:pt x="204" y="63"/>
                </a:cubicBezTo>
                <a:cubicBezTo>
                  <a:pt x="204" y="63"/>
                  <a:pt x="203" y="64"/>
                  <a:pt x="203" y="63"/>
                </a:cubicBezTo>
                <a:cubicBezTo>
                  <a:pt x="205" y="63"/>
                  <a:pt x="206" y="62"/>
                  <a:pt x="206" y="61"/>
                </a:cubicBezTo>
                <a:cubicBezTo>
                  <a:pt x="207" y="61"/>
                  <a:pt x="205" y="62"/>
                  <a:pt x="206" y="61"/>
                </a:cubicBezTo>
                <a:cubicBezTo>
                  <a:pt x="208" y="60"/>
                  <a:pt x="208" y="61"/>
                  <a:pt x="209" y="60"/>
                </a:cubicBezTo>
                <a:cubicBezTo>
                  <a:pt x="209" y="59"/>
                  <a:pt x="209" y="59"/>
                  <a:pt x="209" y="59"/>
                </a:cubicBezTo>
                <a:cubicBezTo>
                  <a:pt x="209" y="60"/>
                  <a:pt x="206" y="61"/>
                  <a:pt x="205" y="61"/>
                </a:cubicBezTo>
                <a:cubicBezTo>
                  <a:pt x="206" y="61"/>
                  <a:pt x="205" y="61"/>
                  <a:pt x="205" y="60"/>
                </a:cubicBezTo>
                <a:cubicBezTo>
                  <a:pt x="206" y="60"/>
                  <a:pt x="207" y="59"/>
                  <a:pt x="208" y="59"/>
                </a:cubicBezTo>
                <a:cubicBezTo>
                  <a:pt x="208" y="58"/>
                  <a:pt x="207" y="59"/>
                  <a:pt x="206" y="59"/>
                </a:cubicBezTo>
                <a:cubicBezTo>
                  <a:pt x="209" y="58"/>
                  <a:pt x="209" y="58"/>
                  <a:pt x="210" y="58"/>
                </a:cubicBezTo>
                <a:cubicBezTo>
                  <a:pt x="212" y="56"/>
                  <a:pt x="214" y="56"/>
                  <a:pt x="215" y="56"/>
                </a:cubicBezTo>
                <a:cubicBezTo>
                  <a:pt x="215" y="56"/>
                  <a:pt x="214" y="57"/>
                  <a:pt x="214" y="57"/>
                </a:cubicBezTo>
                <a:cubicBezTo>
                  <a:pt x="216" y="56"/>
                  <a:pt x="217" y="56"/>
                  <a:pt x="219" y="55"/>
                </a:cubicBezTo>
                <a:cubicBezTo>
                  <a:pt x="219" y="54"/>
                  <a:pt x="219" y="54"/>
                  <a:pt x="220" y="54"/>
                </a:cubicBezTo>
                <a:cubicBezTo>
                  <a:pt x="220" y="54"/>
                  <a:pt x="218" y="55"/>
                  <a:pt x="220" y="54"/>
                </a:cubicBezTo>
                <a:cubicBezTo>
                  <a:pt x="220" y="54"/>
                  <a:pt x="221" y="54"/>
                  <a:pt x="222" y="53"/>
                </a:cubicBezTo>
                <a:cubicBezTo>
                  <a:pt x="222" y="53"/>
                  <a:pt x="222" y="53"/>
                  <a:pt x="222" y="52"/>
                </a:cubicBezTo>
                <a:cubicBezTo>
                  <a:pt x="221" y="53"/>
                  <a:pt x="220" y="54"/>
                  <a:pt x="220" y="53"/>
                </a:cubicBezTo>
                <a:cubicBezTo>
                  <a:pt x="221" y="52"/>
                  <a:pt x="222" y="52"/>
                  <a:pt x="223" y="52"/>
                </a:cubicBezTo>
                <a:cubicBezTo>
                  <a:pt x="222" y="51"/>
                  <a:pt x="221" y="52"/>
                  <a:pt x="221" y="52"/>
                </a:cubicBezTo>
                <a:cubicBezTo>
                  <a:pt x="222" y="52"/>
                  <a:pt x="222" y="51"/>
                  <a:pt x="222" y="51"/>
                </a:cubicBezTo>
                <a:cubicBezTo>
                  <a:pt x="223" y="51"/>
                  <a:pt x="224" y="51"/>
                  <a:pt x="223" y="51"/>
                </a:cubicBezTo>
                <a:cubicBezTo>
                  <a:pt x="224" y="51"/>
                  <a:pt x="225" y="51"/>
                  <a:pt x="226" y="50"/>
                </a:cubicBezTo>
                <a:cubicBezTo>
                  <a:pt x="227" y="50"/>
                  <a:pt x="227" y="50"/>
                  <a:pt x="229" y="49"/>
                </a:cubicBezTo>
                <a:cubicBezTo>
                  <a:pt x="230" y="48"/>
                  <a:pt x="228" y="49"/>
                  <a:pt x="229" y="48"/>
                </a:cubicBezTo>
                <a:cubicBezTo>
                  <a:pt x="231" y="48"/>
                  <a:pt x="228" y="49"/>
                  <a:pt x="230" y="49"/>
                </a:cubicBezTo>
                <a:cubicBezTo>
                  <a:pt x="232" y="48"/>
                  <a:pt x="235" y="47"/>
                  <a:pt x="237" y="45"/>
                </a:cubicBezTo>
                <a:cubicBezTo>
                  <a:pt x="237" y="46"/>
                  <a:pt x="239" y="44"/>
                  <a:pt x="240" y="44"/>
                </a:cubicBezTo>
                <a:cubicBezTo>
                  <a:pt x="241" y="43"/>
                  <a:pt x="241" y="44"/>
                  <a:pt x="242" y="43"/>
                </a:cubicBezTo>
                <a:cubicBezTo>
                  <a:pt x="243" y="42"/>
                  <a:pt x="244" y="41"/>
                  <a:pt x="245" y="40"/>
                </a:cubicBezTo>
                <a:cubicBezTo>
                  <a:pt x="245" y="41"/>
                  <a:pt x="246" y="40"/>
                  <a:pt x="247" y="40"/>
                </a:cubicBezTo>
                <a:cubicBezTo>
                  <a:pt x="248" y="41"/>
                  <a:pt x="245" y="41"/>
                  <a:pt x="246" y="41"/>
                </a:cubicBezTo>
                <a:cubicBezTo>
                  <a:pt x="247" y="41"/>
                  <a:pt x="250" y="39"/>
                  <a:pt x="250" y="39"/>
                </a:cubicBezTo>
                <a:cubicBezTo>
                  <a:pt x="250" y="39"/>
                  <a:pt x="248" y="40"/>
                  <a:pt x="248" y="39"/>
                </a:cubicBezTo>
                <a:cubicBezTo>
                  <a:pt x="251" y="38"/>
                  <a:pt x="255" y="37"/>
                  <a:pt x="257" y="35"/>
                </a:cubicBezTo>
                <a:cubicBezTo>
                  <a:pt x="260" y="34"/>
                  <a:pt x="263" y="34"/>
                  <a:pt x="264" y="32"/>
                </a:cubicBezTo>
                <a:cubicBezTo>
                  <a:pt x="265" y="32"/>
                  <a:pt x="265" y="33"/>
                  <a:pt x="266" y="32"/>
                </a:cubicBezTo>
                <a:cubicBezTo>
                  <a:pt x="266" y="32"/>
                  <a:pt x="266" y="32"/>
                  <a:pt x="265" y="32"/>
                </a:cubicBezTo>
                <a:cubicBezTo>
                  <a:pt x="267" y="30"/>
                  <a:pt x="267" y="30"/>
                  <a:pt x="267" y="30"/>
                </a:cubicBezTo>
                <a:cubicBezTo>
                  <a:pt x="268" y="31"/>
                  <a:pt x="271" y="28"/>
                  <a:pt x="272" y="29"/>
                </a:cubicBezTo>
                <a:cubicBezTo>
                  <a:pt x="271" y="29"/>
                  <a:pt x="270" y="30"/>
                  <a:pt x="270" y="30"/>
                </a:cubicBezTo>
                <a:cubicBezTo>
                  <a:pt x="272" y="29"/>
                  <a:pt x="273" y="30"/>
                  <a:pt x="274" y="29"/>
                </a:cubicBezTo>
                <a:cubicBezTo>
                  <a:pt x="273" y="28"/>
                  <a:pt x="275" y="28"/>
                  <a:pt x="276" y="27"/>
                </a:cubicBezTo>
                <a:cubicBezTo>
                  <a:pt x="277" y="27"/>
                  <a:pt x="275" y="28"/>
                  <a:pt x="277" y="28"/>
                </a:cubicBezTo>
                <a:cubicBezTo>
                  <a:pt x="277" y="27"/>
                  <a:pt x="277" y="27"/>
                  <a:pt x="278" y="27"/>
                </a:cubicBezTo>
                <a:cubicBezTo>
                  <a:pt x="278" y="28"/>
                  <a:pt x="274" y="29"/>
                  <a:pt x="275" y="29"/>
                </a:cubicBezTo>
                <a:cubicBezTo>
                  <a:pt x="277" y="28"/>
                  <a:pt x="280" y="28"/>
                  <a:pt x="281" y="27"/>
                </a:cubicBezTo>
                <a:cubicBezTo>
                  <a:pt x="281" y="27"/>
                  <a:pt x="281" y="27"/>
                  <a:pt x="282" y="27"/>
                </a:cubicBezTo>
                <a:cubicBezTo>
                  <a:pt x="283" y="26"/>
                  <a:pt x="285" y="26"/>
                  <a:pt x="285" y="25"/>
                </a:cubicBezTo>
                <a:cubicBezTo>
                  <a:pt x="284" y="25"/>
                  <a:pt x="283" y="26"/>
                  <a:pt x="282" y="26"/>
                </a:cubicBezTo>
                <a:cubicBezTo>
                  <a:pt x="285" y="24"/>
                  <a:pt x="286" y="24"/>
                  <a:pt x="288" y="23"/>
                </a:cubicBezTo>
                <a:cubicBezTo>
                  <a:pt x="288" y="23"/>
                  <a:pt x="287" y="24"/>
                  <a:pt x="288" y="24"/>
                </a:cubicBezTo>
                <a:cubicBezTo>
                  <a:pt x="286" y="24"/>
                  <a:pt x="285" y="25"/>
                  <a:pt x="286" y="25"/>
                </a:cubicBezTo>
                <a:cubicBezTo>
                  <a:pt x="287" y="24"/>
                  <a:pt x="289" y="24"/>
                  <a:pt x="290" y="23"/>
                </a:cubicBezTo>
                <a:cubicBezTo>
                  <a:pt x="290" y="23"/>
                  <a:pt x="290" y="23"/>
                  <a:pt x="289" y="23"/>
                </a:cubicBezTo>
                <a:cubicBezTo>
                  <a:pt x="290" y="22"/>
                  <a:pt x="291" y="22"/>
                  <a:pt x="292" y="21"/>
                </a:cubicBezTo>
                <a:cubicBezTo>
                  <a:pt x="294" y="21"/>
                  <a:pt x="293" y="22"/>
                  <a:pt x="293" y="22"/>
                </a:cubicBezTo>
                <a:cubicBezTo>
                  <a:pt x="296" y="20"/>
                  <a:pt x="300" y="19"/>
                  <a:pt x="302" y="18"/>
                </a:cubicBezTo>
                <a:cubicBezTo>
                  <a:pt x="303" y="18"/>
                  <a:pt x="302" y="19"/>
                  <a:pt x="302" y="19"/>
                </a:cubicBezTo>
                <a:cubicBezTo>
                  <a:pt x="305" y="19"/>
                  <a:pt x="303" y="18"/>
                  <a:pt x="305" y="18"/>
                </a:cubicBezTo>
                <a:cubicBezTo>
                  <a:pt x="305" y="18"/>
                  <a:pt x="304" y="18"/>
                  <a:pt x="305" y="18"/>
                </a:cubicBezTo>
                <a:cubicBezTo>
                  <a:pt x="306" y="18"/>
                  <a:pt x="307" y="17"/>
                  <a:pt x="307" y="17"/>
                </a:cubicBezTo>
                <a:cubicBezTo>
                  <a:pt x="306" y="17"/>
                  <a:pt x="305" y="18"/>
                  <a:pt x="304" y="18"/>
                </a:cubicBezTo>
                <a:cubicBezTo>
                  <a:pt x="304" y="17"/>
                  <a:pt x="304" y="17"/>
                  <a:pt x="303" y="17"/>
                </a:cubicBezTo>
                <a:cubicBezTo>
                  <a:pt x="305" y="16"/>
                  <a:pt x="307" y="16"/>
                  <a:pt x="310" y="15"/>
                </a:cubicBezTo>
                <a:cubicBezTo>
                  <a:pt x="312" y="14"/>
                  <a:pt x="310" y="14"/>
                  <a:pt x="310" y="14"/>
                </a:cubicBezTo>
                <a:cubicBezTo>
                  <a:pt x="312" y="14"/>
                  <a:pt x="311" y="14"/>
                  <a:pt x="312" y="14"/>
                </a:cubicBezTo>
                <a:cubicBezTo>
                  <a:pt x="310" y="16"/>
                  <a:pt x="308" y="16"/>
                  <a:pt x="306" y="17"/>
                </a:cubicBezTo>
                <a:cubicBezTo>
                  <a:pt x="307" y="17"/>
                  <a:pt x="307" y="17"/>
                  <a:pt x="309" y="17"/>
                </a:cubicBezTo>
                <a:cubicBezTo>
                  <a:pt x="308" y="17"/>
                  <a:pt x="307" y="18"/>
                  <a:pt x="308" y="18"/>
                </a:cubicBezTo>
                <a:cubicBezTo>
                  <a:pt x="307" y="18"/>
                  <a:pt x="305" y="19"/>
                  <a:pt x="305" y="19"/>
                </a:cubicBezTo>
                <a:cubicBezTo>
                  <a:pt x="306" y="20"/>
                  <a:pt x="309" y="18"/>
                  <a:pt x="308" y="18"/>
                </a:cubicBezTo>
                <a:cubicBezTo>
                  <a:pt x="309" y="18"/>
                  <a:pt x="312" y="17"/>
                  <a:pt x="312" y="17"/>
                </a:cubicBezTo>
                <a:cubicBezTo>
                  <a:pt x="311" y="16"/>
                  <a:pt x="310" y="17"/>
                  <a:pt x="309" y="17"/>
                </a:cubicBezTo>
                <a:cubicBezTo>
                  <a:pt x="310" y="17"/>
                  <a:pt x="309" y="17"/>
                  <a:pt x="309" y="17"/>
                </a:cubicBezTo>
                <a:cubicBezTo>
                  <a:pt x="313" y="15"/>
                  <a:pt x="323" y="14"/>
                  <a:pt x="323" y="12"/>
                </a:cubicBezTo>
                <a:cubicBezTo>
                  <a:pt x="323" y="12"/>
                  <a:pt x="321" y="13"/>
                  <a:pt x="322" y="12"/>
                </a:cubicBezTo>
                <a:cubicBezTo>
                  <a:pt x="322" y="12"/>
                  <a:pt x="324" y="11"/>
                  <a:pt x="324" y="11"/>
                </a:cubicBezTo>
                <a:cubicBezTo>
                  <a:pt x="322" y="12"/>
                  <a:pt x="320" y="12"/>
                  <a:pt x="319" y="13"/>
                </a:cubicBezTo>
                <a:cubicBezTo>
                  <a:pt x="317" y="13"/>
                  <a:pt x="316" y="14"/>
                  <a:pt x="314" y="14"/>
                </a:cubicBezTo>
                <a:cubicBezTo>
                  <a:pt x="315" y="14"/>
                  <a:pt x="316" y="14"/>
                  <a:pt x="317" y="13"/>
                </a:cubicBezTo>
                <a:cubicBezTo>
                  <a:pt x="317" y="13"/>
                  <a:pt x="317" y="13"/>
                  <a:pt x="316" y="13"/>
                </a:cubicBezTo>
                <a:cubicBezTo>
                  <a:pt x="318" y="12"/>
                  <a:pt x="318" y="12"/>
                  <a:pt x="319" y="12"/>
                </a:cubicBezTo>
                <a:cubicBezTo>
                  <a:pt x="319" y="12"/>
                  <a:pt x="316" y="13"/>
                  <a:pt x="318" y="13"/>
                </a:cubicBezTo>
                <a:cubicBezTo>
                  <a:pt x="320" y="12"/>
                  <a:pt x="322" y="11"/>
                  <a:pt x="321" y="11"/>
                </a:cubicBezTo>
                <a:cubicBezTo>
                  <a:pt x="320" y="11"/>
                  <a:pt x="318" y="12"/>
                  <a:pt x="319" y="11"/>
                </a:cubicBezTo>
                <a:cubicBezTo>
                  <a:pt x="319" y="11"/>
                  <a:pt x="320" y="11"/>
                  <a:pt x="321" y="10"/>
                </a:cubicBezTo>
                <a:cubicBezTo>
                  <a:pt x="322" y="11"/>
                  <a:pt x="325" y="10"/>
                  <a:pt x="324" y="11"/>
                </a:cubicBezTo>
                <a:cubicBezTo>
                  <a:pt x="325" y="10"/>
                  <a:pt x="330" y="8"/>
                  <a:pt x="332" y="8"/>
                </a:cubicBezTo>
                <a:cubicBezTo>
                  <a:pt x="332" y="8"/>
                  <a:pt x="332" y="8"/>
                  <a:pt x="332" y="8"/>
                </a:cubicBezTo>
                <a:cubicBezTo>
                  <a:pt x="333" y="8"/>
                  <a:pt x="333" y="8"/>
                  <a:pt x="334" y="8"/>
                </a:cubicBezTo>
                <a:cubicBezTo>
                  <a:pt x="334" y="8"/>
                  <a:pt x="334" y="8"/>
                  <a:pt x="334" y="8"/>
                </a:cubicBezTo>
                <a:cubicBezTo>
                  <a:pt x="332" y="9"/>
                  <a:pt x="330" y="9"/>
                  <a:pt x="328" y="10"/>
                </a:cubicBezTo>
                <a:cubicBezTo>
                  <a:pt x="329" y="10"/>
                  <a:pt x="327" y="10"/>
                  <a:pt x="329" y="10"/>
                </a:cubicBezTo>
                <a:cubicBezTo>
                  <a:pt x="330" y="9"/>
                  <a:pt x="334" y="9"/>
                  <a:pt x="336" y="8"/>
                </a:cubicBezTo>
                <a:cubicBezTo>
                  <a:pt x="335" y="8"/>
                  <a:pt x="334" y="8"/>
                  <a:pt x="335" y="8"/>
                </a:cubicBezTo>
                <a:cubicBezTo>
                  <a:pt x="337" y="7"/>
                  <a:pt x="341" y="7"/>
                  <a:pt x="341" y="6"/>
                </a:cubicBezTo>
                <a:cubicBezTo>
                  <a:pt x="342" y="6"/>
                  <a:pt x="342" y="7"/>
                  <a:pt x="344" y="5"/>
                </a:cubicBezTo>
                <a:cubicBezTo>
                  <a:pt x="345" y="5"/>
                  <a:pt x="345" y="6"/>
                  <a:pt x="345" y="6"/>
                </a:cubicBezTo>
                <a:cubicBezTo>
                  <a:pt x="345" y="6"/>
                  <a:pt x="344" y="6"/>
                  <a:pt x="343" y="6"/>
                </a:cubicBezTo>
                <a:cubicBezTo>
                  <a:pt x="346" y="7"/>
                  <a:pt x="342" y="7"/>
                  <a:pt x="343" y="7"/>
                </a:cubicBezTo>
                <a:cubicBezTo>
                  <a:pt x="344" y="7"/>
                  <a:pt x="345" y="7"/>
                  <a:pt x="346" y="7"/>
                </a:cubicBezTo>
                <a:cubicBezTo>
                  <a:pt x="344" y="6"/>
                  <a:pt x="347" y="6"/>
                  <a:pt x="346" y="5"/>
                </a:cubicBezTo>
                <a:cubicBezTo>
                  <a:pt x="347" y="6"/>
                  <a:pt x="350" y="6"/>
                  <a:pt x="350" y="5"/>
                </a:cubicBezTo>
                <a:cubicBezTo>
                  <a:pt x="351" y="5"/>
                  <a:pt x="351" y="5"/>
                  <a:pt x="352" y="5"/>
                </a:cubicBezTo>
                <a:cubicBezTo>
                  <a:pt x="353" y="6"/>
                  <a:pt x="348" y="6"/>
                  <a:pt x="349" y="6"/>
                </a:cubicBezTo>
                <a:cubicBezTo>
                  <a:pt x="345" y="7"/>
                  <a:pt x="342" y="8"/>
                  <a:pt x="338" y="9"/>
                </a:cubicBezTo>
                <a:cubicBezTo>
                  <a:pt x="339" y="10"/>
                  <a:pt x="341" y="8"/>
                  <a:pt x="342" y="9"/>
                </a:cubicBezTo>
                <a:cubicBezTo>
                  <a:pt x="343" y="8"/>
                  <a:pt x="343" y="8"/>
                  <a:pt x="343" y="8"/>
                </a:cubicBezTo>
                <a:cubicBezTo>
                  <a:pt x="346" y="7"/>
                  <a:pt x="344" y="7"/>
                  <a:pt x="345" y="8"/>
                </a:cubicBezTo>
                <a:cubicBezTo>
                  <a:pt x="346" y="7"/>
                  <a:pt x="347" y="8"/>
                  <a:pt x="346" y="7"/>
                </a:cubicBezTo>
                <a:cubicBezTo>
                  <a:pt x="349" y="7"/>
                  <a:pt x="346" y="8"/>
                  <a:pt x="346" y="8"/>
                </a:cubicBezTo>
                <a:cubicBezTo>
                  <a:pt x="348" y="8"/>
                  <a:pt x="350" y="8"/>
                  <a:pt x="351" y="8"/>
                </a:cubicBezTo>
                <a:cubicBezTo>
                  <a:pt x="351" y="7"/>
                  <a:pt x="351" y="7"/>
                  <a:pt x="351" y="7"/>
                </a:cubicBezTo>
                <a:cubicBezTo>
                  <a:pt x="350" y="8"/>
                  <a:pt x="349" y="7"/>
                  <a:pt x="348" y="8"/>
                </a:cubicBezTo>
                <a:cubicBezTo>
                  <a:pt x="347" y="8"/>
                  <a:pt x="347" y="7"/>
                  <a:pt x="348" y="7"/>
                </a:cubicBezTo>
                <a:cubicBezTo>
                  <a:pt x="348" y="7"/>
                  <a:pt x="348" y="8"/>
                  <a:pt x="348" y="7"/>
                </a:cubicBezTo>
                <a:cubicBezTo>
                  <a:pt x="349" y="7"/>
                  <a:pt x="350" y="7"/>
                  <a:pt x="350" y="6"/>
                </a:cubicBezTo>
                <a:cubicBezTo>
                  <a:pt x="351" y="6"/>
                  <a:pt x="354" y="6"/>
                  <a:pt x="354" y="6"/>
                </a:cubicBezTo>
                <a:cubicBezTo>
                  <a:pt x="353" y="6"/>
                  <a:pt x="352" y="6"/>
                  <a:pt x="350" y="6"/>
                </a:cubicBezTo>
                <a:cubicBezTo>
                  <a:pt x="351" y="5"/>
                  <a:pt x="353" y="6"/>
                  <a:pt x="353" y="5"/>
                </a:cubicBezTo>
                <a:cubicBezTo>
                  <a:pt x="354" y="6"/>
                  <a:pt x="360" y="5"/>
                  <a:pt x="359" y="4"/>
                </a:cubicBezTo>
                <a:cubicBezTo>
                  <a:pt x="361" y="4"/>
                  <a:pt x="360" y="5"/>
                  <a:pt x="362" y="4"/>
                </a:cubicBezTo>
                <a:cubicBezTo>
                  <a:pt x="362" y="4"/>
                  <a:pt x="362" y="4"/>
                  <a:pt x="362" y="4"/>
                </a:cubicBezTo>
                <a:cubicBezTo>
                  <a:pt x="363" y="4"/>
                  <a:pt x="363" y="3"/>
                  <a:pt x="364" y="3"/>
                </a:cubicBezTo>
                <a:cubicBezTo>
                  <a:pt x="365" y="3"/>
                  <a:pt x="366" y="3"/>
                  <a:pt x="367" y="3"/>
                </a:cubicBezTo>
                <a:cubicBezTo>
                  <a:pt x="365" y="4"/>
                  <a:pt x="362" y="5"/>
                  <a:pt x="362" y="6"/>
                </a:cubicBezTo>
                <a:cubicBezTo>
                  <a:pt x="363" y="5"/>
                  <a:pt x="363" y="5"/>
                  <a:pt x="363" y="5"/>
                </a:cubicBezTo>
                <a:cubicBezTo>
                  <a:pt x="364" y="5"/>
                  <a:pt x="365" y="4"/>
                  <a:pt x="367" y="5"/>
                </a:cubicBezTo>
                <a:cubicBezTo>
                  <a:pt x="366" y="5"/>
                  <a:pt x="367" y="5"/>
                  <a:pt x="368" y="5"/>
                </a:cubicBezTo>
                <a:cubicBezTo>
                  <a:pt x="369" y="4"/>
                  <a:pt x="371" y="5"/>
                  <a:pt x="371" y="5"/>
                </a:cubicBezTo>
                <a:cubicBezTo>
                  <a:pt x="372" y="5"/>
                  <a:pt x="373" y="4"/>
                  <a:pt x="372" y="4"/>
                </a:cubicBezTo>
                <a:cubicBezTo>
                  <a:pt x="372" y="4"/>
                  <a:pt x="369" y="5"/>
                  <a:pt x="370" y="4"/>
                </a:cubicBezTo>
                <a:cubicBezTo>
                  <a:pt x="371" y="4"/>
                  <a:pt x="373" y="4"/>
                  <a:pt x="372" y="3"/>
                </a:cubicBezTo>
                <a:cubicBezTo>
                  <a:pt x="372" y="4"/>
                  <a:pt x="369" y="4"/>
                  <a:pt x="370" y="3"/>
                </a:cubicBezTo>
                <a:cubicBezTo>
                  <a:pt x="372" y="2"/>
                  <a:pt x="373" y="3"/>
                  <a:pt x="374" y="2"/>
                </a:cubicBezTo>
                <a:cubicBezTo>
                  <a:pt x="375" y="2"/>
                  <a:pt x="375" y="2"/>
                  <a:pt x="375" y="3"/>
                </a:cubicBezTo>
                <a:cubicBezTo>
                  <a:pt x="376" y="2"/>
                  <a:pt x="379" y="2"/>
                  <a:pt x="380" y="2"/>
                </a:cubicBezTo>
                <a:cubicBezTo>
                  <a:pt x="382" y="2"/>
                  <a:pt x="383" y="1"/>
                  <a:pt x="385" y="1"/>
                </a:cubicBezTo>
                <a:cubicBezTo>
                  <a:pt x="385" y="1"/>
                  <a:pt x="387" y="1"/>
                  <a:pt x="387" y="1"/>
                </a:cubicBezTo>
                <a:cubicBezTo>
                  <a:pt x="388" y="1"/>
                  <a:pt x="388" y="1"/>
                  <a:pt x="389" y="1"/>
                </a:cubicBezTo>
                <a:cubicBezTo>
                  <a:pt x="389" y="0"/>
                  <a:pt x="392" y="1"/>
                  <a:pt x="394" y="0"/>
                </a:cubicBezTo>
                <a:cubicBezTo>
                  <a:pt x="394" y="1"/>
                  <a:pt x="394" y="1"/>
                  <a:pt x="395" y="1"/>
                </a:cubicBezTo>
                <a:cubicBezTo>
                  <a:pt x="397" y="1"/>
                  <a:pt x="395" y="1"/>
                  <a:pt x="397" y="1"/>
                </a:cubicBezTo>
                <a:cubicBezTo>
                  <a:pt x="396" y="1"/>
                  <a:pt x="396" y="1"/>
                  <a:pt x="397" y="1"/>
                </a:cubicBezTo>
                <a:cubicBezTo>
                  <a:pt x="398" y="1"/>
                  <a:pt x="398" y="1"/>
                  <a:pt x="399" y="1"/>
                </a:cubicBezTo>
                <a:cubicBezTo>
                  <a:pt x="400" y="1"/>
                  <a:pt x="398" y="1"/>
                  <a:pt x="399" y="0"/>
                </a:cubicBezTo>
                <a:cubicBezTo>
                  <a:pt x="401" y="0"/>
                  <a:pt x="404" y="0"/>
                  <a:pt x="406" y="0"/>
                </a:cubicBezTo>
                <a:cubicBezTo>
                  <a:pt x="405" y="0"/>
                  <a:pt x="405" y="0"/>
                  <a:pt x="406" y="0"/>
                </a:cubicBezTo>
                <a:cubicBezTo>
                  <a:pt x="407" y="0"/>
                  <a:pt x="409" y="0"/>
                  <a:pt x="409" y="1"/>
                </a:cubicBezTo>
                <a:cubicBezTo>
                  <a:pt x="411" y="0"/>
                  <a:pt x="414" y="0"/>
                  <a:pt x="416" y="0"/>
                </a:cubicBezTo>
                <a:cubicBezTo>
                  <a:pt x="417" y="0"/>
                  <a:pt x="418" y="0"/>
                  <a:pt x="419" y="0"/>
                </a:cubicBezTo>
                <a:cubicBezTo>
                  <a:pt x="420" y="0"/>
                  <a:pt x="421" y="0"/>
                  <a:pt x="421" y="0"/>
                </a:cubicBezTo>
                <a:cubicBezTo>
                  <a:pt x="422" y="0"/>
                  <a:pt x="422" y="0"/>
                  <a:pt x="423" y="0"/>
                </a:cubicBezTo>
                <a:cubicBezTo>
                  <a:pt x="423" y="0"/>
                  <a:pt x="421" y="0"/>
                  <a:pt x="420" y="0"/>
                </a:cubicBezTo>
                <a:cubicBezTo>
                  <a:pt x="421" y="1"/>
                  <a:pt x="420" y="1"/>
                  <a:pt x="419" y="2"/>
                </a:cubicBezTo>
                <a:cubicBezTo>
                  <a:pt x="421" y="2"/>
                  <a:pt x="422" y="2"/>
                  <a:pt x="423" y="1"/>
                </a:cubicBezTo>
                <a:cubicBezTo>
                  <a:pt x="425" y="2"/>
                  <a:pt x="427" y="2"/>
                  <a:pt x="429" y="1"/>
                </a:cubicBezTo>
                <a:cubicBezTo>
                  <a:pt x="431" y="2"/>
                  <a:pt x="429" y="2"/>
                  <a:pt x="430" y="2"/>
                </a:cubicBezTo>
                <a:cubicBezTo>
                  <a:pt x="431" y="2"/>
                  <a:pt x="430" y="2"/>
                  <a:pt x="431" y="2"/>
                </a:cubicBezTo>
                <a:cubicBezTo>
                  <a:pt x="433" y="2"/>
                  <a:pt x="439" y="2"/>
                  <a:pt x="443" y="3"/>
                </a:cubicBezTo>
                <a:cubicBezTo>
                  <a:pt x="442" y="2"/>
                  <a:pt x="441" y="2"/>
                  <a:pt x="440" y="2"/>
                </a:cubicBezTo>
                <a:cubicBezTo>
                  <a:pt x="440" y="2"/>
                  <a:pt x="439" y="1"/>
                  <a:pt x="438" y="2"/>
                </a:cubicBezTo>
                <a:cubicBezTo>
                  <a:pt x="439" y="2"/>
                  <a:pt x="439" y="2"/>
                  <a:pt x="439" y="2"/>
                </a:cubicBezTo>
                <a:cubicBezTo>
                  <a:pt x="436" y="2"/>
                  <a:pt x="434" y="1"/>
                  <a:pt x="431" y="1"/>
                </a:cubicBezTo>
                <a:cubicBezTo>
                  <a:pt x="432" y="1"/>
                  <a:pt x="434" y="1"/>
                  <a:pt x="432" y="1"/>
                </a:cubicBezTo>
                <a:cubicBezTo>
                  <a:pt x="433" y="0"/>
                  <a:pt x="434" y="1"/>
                  <a:pt x="435" y="1"/>
                </a:cubicBezTo>
                <a:cubicBezTo>
                  <a:pt x="436" y="1"/>
                  <a:pt x="439" y="1"/>
                  <a:pt x="441" y="1"/>
                </a:cubicBezTo>
                <a:cubicBezTo>
                  <a:pt x="441" y="1"/>
                  <a:pt x="440" y="1"/>
                  <a:pt x="441" y="1"/>
                </a:cubicBezTo>
                <a:cubicBezTo>
                  <a:pt x="442" y="2"/>
                  <a:pt x="443" y="1"/>
                  <a:pt x="444" y="1"/>
                </a:cubicBezTo>
                <a:cubicBezTo>
                  <a:pt x="443" y="1"/>
                  <a:pt x="443" y="1"/>
                  <a:pt x="443" y="1"/>
                </a:cubicBezTo>
                <a:cubicBezTo>
                  <a:pt x="446" y="1"/>
                  <a:pt x="449" y="1"/>
                  <a:pt x="453" y="2"/>
                </a:cubicBezTo>
                <a:cubicBezTo>
                  <a:pt x="454" y="2"/>
                  <a:pt x="453" y="2"/>
                  <a:pt x="454" y="2"/>
                </a:cubicBezTo>
                <a:cubicBezTo>
                  <a:pt x="456" y="2"/>
                  <a:pt x="456" y="2"/>
                  <a:pt x="456" y="2"/>
                </a:cubicBezTo>
                <a:cubicBezTo>
                  <a:pt x="456" y="3"/>
                  <a:pt x="456" y="3"/>
                  <a:pt x="456" y="3"/>
                </a:cubicBezTo>
                <a:cubicBezTo>
                  <a:pt x="457" y="3"/>
                  <a:pt x="457" y="3"/>
                  <a:pt x="458" y="3"/>
                </a:cubicBezTo>
                <a:cubicBezTo>
                  <a:pt x="458" y="3"/>
                  <a:pt x="457" y="2"/>
                  <a:pt x="457" y="2"/>
                </a:cubicBezTo>
                <a:cubicBezTo>
                  <a:pt x="458" y="3"/>
                  <a:pt x="460" y="2"/>
                  <a:pt x="460" y="3"/>
                </a:cubicBezTo>
                <a:cubicBezTo>
                  <a:pt x="460" y="3"/>
                  <a:pt x="459" y="3"/>
                  <a:pt x="460" y="3"/>
                </a:cubicBezTo>
                <a:cubicBezTo>
                  <a:pt x="461" y="3"/>
                  <a:pt x="461" y="3"/>
                  <a:pt x="462" y="3"/>
                </a:cubicBezTo>
                <a:cubicBezTo>
                  <a:pt x="462" y="3"/>
                  <a:pt x="462" y="3"/>
                  <a:pt x="462" y="3"/>
                </a:cubicBezTo>
                <a:cubicBezTo>
                  <a:pt x="464" y="4"/>
                  <a:pt x="466" y="3"/>
                  <a:pt x="468" y="4"/>
                </a:cubicBezTo>
                <a:cubicBezTo>
                  <a:pt x="468" y="4"/>
                  <a:pt x="466" y="4"/>
                  <a:pt x="467" y="4"/>
                </a:cubicBezTo>
                <a:cubicBezTo>
                  <a:pt x="471" y="5"/>
                  <a:pt x="478" y="5"/>
                  <a:pt x="483" y="8"/>
                </a:cubicBezTo>
                <a:cubicBezTo>
                  <a:pt x="484" y="7"/>
                  <a:pt x="482" y="7"/>
                  <a:pt x="483" y="7"/>
                </a:cubicBezTo>
                <a:cubicBezTo>
                  <a:pt x="485" y="7"/>
                  <a:pt x="483" y="7"/>
                  <a:pt x="484" y="8"/>
                </a:cubicBezTo>
                <a:cubicBezTo>
                  <a:pt x="486" y="8"/>
                  <a:pt x="484" y="7"/>
                  <a:pt x="486" y="7"/>
                </a:cubicBezTo>
                <a:cubicBezTo>
                  <a:pt x="486" y="8"/>
                  <a:pt x="485" y="8"/>
                  <a:pt x="487" y="8"/>
                </a:cubicBezTo>
                <a:cubicBezTo>
                  <a:pt x="488" y="8"/>
                  <a:pt x="490" y="9"/>
                  <a:pt x="491" y="9"/>
                </a:cubicBezTo>
                <a:cubicBezTo>
                  <a:pt x="491" y="9"/>
                  <a:pt x="491" y="9"/>
                  <a:pt x="491" y="8"/>
                </a:cubicBezTo>
                <a:cubicBezTo>
                  <a:pt x="491" y="9"/>
                  <a:pt x="492" y="9"/>
                  <a:pt x="492" y="9"/>
                </a:cubicBezTo>
                <a:cubicBezTo>
                  <a:pt x="495" y="10"/>
                  <a:pt x="497" y="9"/>
                  <a:pt x="498" y="10"/>
                </a:cubicBezTo>
                <a:cubicBezTo>
                  <a:pt x="498" y="11"/>
                  <a:pt x="496" y="10"/>
                  <a:pt x="495" y="10"/>
                </a:cubicBezTo>
                <a:cubicBezTo>
                  <a:pt x="495" y="10"/>
                  <a:pt x="495" y="10"/>
                  <a:pt x="495" y="10"/>
                </a:cubicBezTo>
                <a:cubicBezTo>
                  <a:pt x="497" y="11"/>
                  <a:pt x="500" y="11"/>
                  <a:pt x="502" y="12"/>
                </a:cubicBezTo>
                <a:cubicBezTo>
                  <a:pt x="501" y="11"/>
                  <a:pt x="500" y="11"/>
                  <a:pt x="498" y="10"/>
                </a:cubicBezTo>
                <a:cubicBezTo>
                  <a:pt x="499" y="10"/>
                  <a:pt x="498" y="10"/>
                  <a:pt x="499" y="10"/>
                </a:cubicBezTo>
                <a:cubicBezTo>
                  <a:pt x="501" y="11"/>
                  <a:pt x="500" y="10"/>
                  <a:pt x="502" y="11"/>
                </a:cubicBezTo>
                <a:cubicBezTo>
                  <a:pt x="502" y="11"/>
                  <a:pt x="504" y="12"/>
                  <a:pt x="505" y="12"/>
                </a:cubicBezTo>
                <a:cubicBezTo>
                  <a:pt x="505" y="12"/>
                  <a:pt x="504" y="12"/>
                  <a:pt x="504" y="11"/>
                </a:cubicBezTo>
                <a:cubicBezTo>
                  <a:pt x="505" y="12"/>
                  <a:pt x="506" y="12"/>
                  <a:pt x="507" y="13"/>
                </a:cubicBezTo>
                <a:cubicBezTo>
                  <a:pt x="507" y="12"/>
                  <a:pt x="510" y="13"/>
                  <a:pt x="510" y="13"/>
                </a:cubicBezTo>
                <a:cubicBezTo>
                  <a:pt x="512" y="13"/>
                  <a:pt x="515" y="15"/>
                  <a:pt x="517" y="15"/>
                </a:cubicBezTo>
                <a:cubicBezTo>
                  <a:pt x="519" y="16"/>
                  <a:pt x="519" y="15"/>
                  <a:pt x="520" y="15"/>
                </a:cubicBezTo>
                <a:cubicBezTo>
                  <a:pt x="519" y="16"/>
                  <a:pt x="521" y="16"/>
                  <a:pt x="522" y="17"/>
                </a:cubicBezTo>
                <a:cubicBezTo>
                  <a:pt x="525" y="17"/>
                  <a:pt x="528" y="19"/>
                  <a:pt x="530" y="18"/>
                </a:cubicBezTo>
                <a:cubicBezTo>
                  <a:pt x="530" y="19"/>
                  <a:pt x="532" y="19"/>
                  <a:pt x="533" y="19"/>
                </a:cubicBezTo>
                <a:cubicBezTo>
                  <a:pt x="531" y="20"/>
                  <a:pt x="539" y="22"/>
                  <a:pt x="541" y="22"/>
                </a:cubicBezTo>
                <a:cubicBezTo>
                  <a:pt x="541" y="23"/>
                  <a:pt x="538" y="22"/>
                  <a:pt x="538" y="22"/>
                </a:cubicBezTo>
                <a:cubicBezTo>
                  <a:pt x="539" y="23"/>
                  <a:pt x="540" y="23"/>
                  <a:pt x="541" y="24"/>
                </a:cubicBezTo>
                <a:cubicBezTo>
                  <a:pt x="540" y="23"/>
                  <a:pt x="541" y="24"/>
                  <a:pt x="542" y="24"/>
                </a:cubicBezTo>
                <a:cubicBezTo>
                  <a:pt x="542" y="23"/>
                  <a:pt x="543" y="23"/>
                  <a:pt x="543" y="23"/>
                </a:cubicBezTo>
                <a:cubicBezTo>
                  <a:pt x="545" y="24"/>
                  <a:pt x="542" y="24"/>
                  <a:pt x="543" y="24"/>
                </a:cubicBezTo>
                <a:cubicBezTo>
                  <a:pt x="544" y="25"/>
                  <a:pt x="546" y="26"/>
                  <a:pt x="545" y="26"/>
                </a:cubicBezTo>
                <a:cubicBezTo>
                  <a:pt x="546" y="26"/>
                  <a:pt x="546" y="26"/>
                  <a:pt x="547" y="26"/>
                </a:cubicBezTo>
                <a:cubicBezTo>
                  <a:pt x="548" y="26"/>
                  <a:pt x="550" y="27"/>
                  <a:pt x="551" y="28"/>
                </a:cubicBezTo>
                <a:cubicBezTo>
                  <a:pt x="551" y="28"/>
                  <a:pt x="549" y="26"/>
                  <a:pt x="549" y="26"/>
                </a:cubicBezTo>
                <a:cubicBezTo>
                  <a:pt x="552" y="27"/>
                  <a:pt x="551" y="28"/>
                  <a:pt x="555" y="29"/>
                </a:cubicBezTo>
                <a:cubicBezTo>
                  <a:pt x="552" y="27"/>
                  <a:pt x="552" y="27"/>
                  <a:pt x="549" y="25"/>
                </a:cubicBezTo>
                <a:cubicBezTo>
                  <a:pt x="551" y="26"/>
                  <a:pt x="554" y="27"/>
                  <a:pt x="554" y="27"/>
                </a:cubicBezTo>
                <a:cubicBezTo>
                  <a:pt x="553" y="27"/>
                  <a:pt x="553" y="27"/>
                  <a:pt x="553" y="27"/>
                </a:cubicBezTo>
                <a:cubicBezTo>
                  <a:pt x="554" y="28"/>
                  <a:pt x="555" y="29"/>
                  <a:pt x="556" y="29"/>
                </a:cubicBezTo>
                <a:cubicBezTo>
                  <a:pt x="556" y="29"/>
                  <a:pt x="555" y="29"/>
                  <a:pt x="556" y="30"/>
                </a:cubicBezTo>
                <a:cubicBezTo>
                  <a:pt x="557" y="30"/>
                  <a:pt x="557" y="31"/>
                  <a:pt x="558" y="31"/>
                </a:cubicBezTo>
                <a:cubicBezTo>
                  <a:pt x="558" y="31"/>
                  <a:pt x="556" y="30"/>
                  <a:pt x="558" y="30"/>
                </a:cubicBezTo>
                <a:cubicBezTo>
                  <a:pt x="559" y="31"/>
                  <a:pt x="560" y="32"/>
                  <a:pt x="561" y="32"/>
                </a:cubicBezTo>
                <a:cubicBezTo>
                  <a:pt x="562" y="33"/>
                  <a:pt x="566" y="34"/>
                  <a:pt x="566" y="34"/>
                </a:cubicBezTo>
                <a:cubicBezTo>
                  <a:pt x="567" y="35"/>
                  <a:pt x="567" y="35"/>
                  <a:pt x="567" y="35"/>
                </a:cubicBezTo>
                <a:cubicBezTo>
                  <a:pt x="567" y="34"/>
                  <a:pt x="568" y="35"/>
                  <a:pt x="569" y="35"/>
                </a:cubicBezTo>
                <a:cubicBezTo>
                  <a:pt x="570" y="36"/>
                  <a:pt x="569" y="36"/>
                  <a:pt x="571" y="37"/>
                </a:cubicBezTo>
                <a:cubicBezTo>
                  <a:pt x="572" y="37"/>
                  <a:pt x="574" y="38"/>
                  <a:pt x="576" y="39"/>
                </a:cubicBezTo>
                <a:cubicBezTo>
                  <a:pt x="575" y="39"/>
                  <a:pt x="573" y="38"/>
                  <a:pt x="573" y="38"/>
                </a:cubicBezTo>
                <a:cubicBezTo>
                  <a:pt x="574" y="39"/>
                  <a:pt x="574" y="39"/>
                  <a:pt x="575" y="40"/>
                </a:cubicBezTo>
                <a:cubicBezTo>
                  <a:pt x="577" y="40"/>
                  <a:pt x="578" y="41"/>
                  <a:pt x="579" y="41"/>
                </a:cubicBezTo>
                <a:cubicBezTo>
                  <a:pt x="582" y="43"/>
                  <a:pt x="586" y="43"/>
                  <a:pt x="588" y="46"/>
                </a:cubicBezTo>
                <a:cubicBezTo>
                  <a:pt x="588" y="46"/>
                  <a:pt x="589" y="46"/>
                  <a:pt x="590" y="46"/>
                </a:cubicBezTo>
                <a:cubicBezTo>
                  <a:pt x="591" y="47"/>
                  <a:pt x="589" y="47"/>
                  <a:pt x="591" y="48"/>
                </a:cubicBezTo>
                <a:cubicBezTo>
                  <a:pt x="592" y="48"/>
                  <a:pt x="590" y="47"/>
                  <a:pt x="592" y="48"/>
                </a:cubicBezTo>
                <a:cubicBezTo>
                  <a:pt x="594" y="49"/>
                  <a:pt x="595" y="50"/>
                  <a:pt x="597" y="50"/>
                </a:cubicBezTo>
                <a:cubicBezTo>
                  <a:pt x="598" y="51"/>
                  <a:pt x="596" y="50"/>
                  <a:pt x="596" y="51"/>
                </a:cubicBezTo>
                <a:cubicBezTo>
                  <a:pt x="598" y="52"/>
                  <a:pt x="600" y="53"/>
                  <a:pt x="601" y="53"/>
                </a:cubicBezTo>
                <a:cubicBezTo>
                  <a:pt x="602" y="54"/>
                  <a:pt x="603" y="55"/>
                  <a:pt x="605" y="56"/>
                </a:cubicBezTo>
                <a:cubicBezTo>
                  <a:pt x="605" y="56"/>
                  <a:pt x="605" y="56"/>
                  <a:pt x="606" y="57"/>
                </a:cubicBezTo>
                <a:cubicBezTo>
                  <a:pt x="607" y="57"/>
                  <a:pt x="608" y="59"/>
                  <a:pt x="609" y="59"/>
                </a:cubicBezTo>
                <a:cubicBezTo>
                  <a:pt x="609" y="59"/>
                  <a:pt x="609" y="59"/>
                  <a:pt x="610" y="59"/>
                </a:cubicBezTo>
                <a:cubicBezTo>
                  <a:pt x="611" y="60"/>
                  <a:pt x="608" y="58"/>
                  <a:pt x="609" y="60"/>
                </a:cubicBezTo>
                <a:cubicBezTo>
                  <a:pt x="610" y="60"/>
                  <a:pt x="610" y="61"/>
                  <a:pt x="611" y="61"/>
                </a:cubicBezTo>
                <a:cubicBezTo>
                  <a:pt x="611" y="60"/>
                  <a:pt x="611" y="60"/>
                  <a:pt x="612" y="60"/>
                </a:cubicBezTo>
                <a:cubicBezTo>
                  <a:pt x="612" y="61"/>
                  <a:pt x="611" y="61"/>
                  <a:pt x="612" y="62"/>
                </a:cubicBezTo>
                <a:cubicBezTo>
                  <a:pt x="613" y="62"/>
                  <a:pt x="613" y="61"/>
                  <a:pt x="613" y="61"/>
                </a:cubicBezTo>
                <a:cubicBezTo>
                  <a:pt x="614" y="62"/>
                  <a:pt x="614" y="61"/>
                  <a:pt x="615" y="62"/>
                </a:cubicBezTo>
                <a:cubicBezTo>
                  <a:pt x="614" y="62"/>
                  <a:pt x="615" y="62"/>
                  <a:pt x="615" y="63"/>
                </a:cubicBezTo>
                <a:cubicBezTo>
                  <a:pt x="615" y="63"/>
                  <a:pt x="614" y="62"/>
                  <a:pt x="614" y="62"/>
                </a:cubicBezTo>
                <a:cubicBezTo>
                  <a:pt x="615" y="63"/>
                  <a:pt x="616" y="64"/>
                  <a:pt x="617" y="64"/>
                </a:cubicBezTo>
                <a:cubicBezTo>
                  <a:pt x="617" y="64"/>
                  <a:pt x="615" y="64"/>
                  <a:pt x="615" y="63"/>
                </a:cubicBezTo>
                <a:cubicBezTo>
                  <a:pt x="617" y="63"/>
                  <a:pt x="618" y="65"/>
                  <a:pt x="619" y="64"/>
                </a:cubicBezTo>
                <a:cubicBezTo>
                  <a:pt x="619" y="65"/>
                  <a:pt x="619" y="65"/>
                  <a:pt x="619" y="66"/>
                </a:cubicBezTo>
                <a:cubicBezTo>
                  <a:pt x="619" y="65"/>
                  <a:pt x="618" y="65"/>
                  <a:pt x="618" y="66"/>
                </a:cubicBezTo>
                <a:cubicBezTo>
                  <a:pt x="619" y="66"/>
                  <a:pt x="621" y="69"/>
                  <a:pt x="622" y="68"/>
                </a:cubicBezTo>
                <a:cubicBezTo>
                  <a:pt x="621" y="68"/>
                  <a:pt x="620" y="66"/>
                  <a:pt x="620" y="66"/>
                </a:cubicBezTo>
                <a:cubicBezTo>
                  <a:pt x="622" y="67"/>
                  <a:pt x="624" y="68"/>
                  <a:pt x="626" y="69"/>
                </a:cubicBezTo>
                <a:cubicBezTo>
                  <a:pt x="627" y="71"/>
                  <a:pt x="629" y="71"/>
                  <a:pt x="628" y="72"/>
                </a:cubicBezTo>
                <a:cubicBezTo>
                  <a:pt x="630" y="73"/>
                  <a:pt x="631" y="74"/>
                  <a:pt x="632" y="74"/>
                </a:cubicBezTo>
                <a:cubicBezTo>
                  <a:pt x="631" y="75"/>
                  <a:pt x="634" y="76"/>
                  <a:pt x="635" y="77"/>
                </a:cubicBezTo>
                <a:cubicBezTo>
                  <a:pt x="634" y="76"/>
                  <a:pt x="633" y="75"/>
                  <a:pt x="632" y="75"/>
                </a:cubicBezTo>
                <a:cubicBezTo>
                  <a:pt x="634" y="77"/>
                  <a:pt x="630" y="74"/>
                  <a:pt x="630" y="75"/>
                </a:cubicBezTo>
                <a:cubicBezTo>
                  <a:pt x="631" y="76"/>
                  <a:pt x="632" y="76"/>
                  <a:pt x="632" y="77"/>
                </a:cubicBezTo>
                <a:cubicBezTo>
                  <a:pt x="634" y="77"/>
                  <a:pt x="636" y="79"/>
                  <a:pt x="638" y="80"/>
                </a:cubicBezTo>
                <a:cubicBezTo>
                  <a:pt x="638" y="80"/>
                  <a:pt x="637" y="79"/>
                  <a:pt x="637" y="80"/>
                </a:cubicBezTo>
                <a:cubicBezTo>
                  <a:pt x="637" y="80"/>
                  <a:pt x="635" y="78"/>
                  <a:pt x="635" y="79"/>
                </a:cubicBezTo>
                <a:cubicBezTo>
                  <a:pt x="637" y="80"/>
                  <a:pt x="638" y="81"/>
                  <a:pt x="639" y="83"/>
                </a:cubicBezTo>
                <a:cubicBezTo>
                  <a:pt x="641" y="84"/>
                  <a:pt x="643" y="84"/>
                  <a:pt x="643" y="86"/>
                </a:cubicBezTo>
                <a:cubicBezTo>
                  <a:pt x="645" y="87"/>
                  <a:pt x="647" y="87"/>
                  <a:pt x="648" y="89"/>
                </a:cubicBezTo>
                <a:cubicBezTo>
                  <a:pt x="647" y="88"/>
                  <a:pt x="647" y="88"/>
                  <a:pt x="646" y="88"/>
                </a:cubicBezTo>
                <a:cubicBezTo>
                  <a:pt x="649" y="90"/>
                  <a:pt x="652" y="93"/>
                  <a:pt x="653" y="94"/>
                </a:cubicBezTo>
                <a:cubicBezTo>
                  <a:pt x="653" y="92"/>
                  <a:pt x="652" y="94"/>
                  <a:pt x="652" y="92"/>
                </a:cubicBezTo>
                <a:cubicBezTo>
                  <a:pt x="654" y="93"/>
                  <a:pt x="654" y="93"/>
                  <a:pt x="654" y="93"/>
                </a:cubicBezTo>
                <a:cubicBezTo>
                  <a:pt x="654" y="94"/>
                  <a:pt x="655" y="95"/>
                  <a:pt x="656" y="96"/>
                </a:cubicBezTo>
                <a:cubicBezTo>
                  <a:pt x="657" y="96"/>
                  <a:pt x="658" y="98"/>
                  <a:pt x="660" y="98"/>
                </a:cubicBezTo>
                <a:cubicBezTo>
                  <a:pt x="661" y="100"/>
                  <a:pt x="660" y="100"/>
                  <a:pt x="661" y="100"/>
                </a:cubicBezTo>
                <a:cubicBezTo>
                  <a:pt x="663" y="101"/>
                  <a:pt x="659" y="97"/>
                  <a:pt x="662" y="99"/>
                </a:cubicBezTo>
                <a:cubicBezTo>
                  <a:pt x="661" y="100"/>
                  <a:pt x="664" y="103"/>
                  <a:pt x="666" y="105"/>
                </a:cubicBezTo>
                <a:cubicBezTo>
                  <a:pt x="665" y="104"/>
                  <a:pt x="665" y="104"/>
                  <a:pt x="666" y="104"/>
                </a:cubicBezTo>
                <a:cubicBezTo>
                  <a:pt x="666" y="105"/>
                  <a:pt x="666" y="105"/>
                  <a:pt x="666" y="106"/>
                </a:cubicBezTo>
                <a:cubicBezTo>
                  <a:pt x="668" y="107"/>
                  <a:pt x="668" y="107"/>
                  <a:pt x="669" y="108"/>
                </a:cubicBezTo>
                <a:cubicBezTo>
                  <a:pt x="670" y="109"/>
                  <a:pt x="670" y="108"/>
                  <a:pt x="670" y="108"/>
                </a:cubicBezTo>
                <a:cubicBezTo>
                  <a:pt x="671" y="109"/>
                  <a:pt x="670" y="109"/>
                  <a:pt x="671" y="110"/>
                </a:cubicBezTo>
                <a:cubicBezTo>
                  <a:pt x="672" y="111"/>
                  <a:pt x="673" y="112"/>
                  <a:pt x="674" y="113"/>
                </a:cubicBezTo>
                <a:cubicBezTo>
                  <a:pt x="675" y="114"/>
                  <a:pt x="674" y="112"/>
                  <a:pt x="675" y="113"/>
                </a:cubicBezTo>
                <a:cubicBezTo>
                  <a:pt x="676" y="114"/>
                  <a:pt x="677" y="114"/>
                  <a:pt x="677" y="115"/>
                </a:cubicBezTo>
                <a:cubicBezTo>
                  <a:pt x="677" y="115"/>
                  <a:pt x="676" y="115"/>
                  <a:pt x="676" y="115"/>
                </a:cubicBezTo>
                <a:cubicBezTo>
                  <a:pt x="681" y="120"/>
                  <a:pt x="684" y="123"/>
                  <a:pt x="688" y="128"/>
                </a:cubicBezTo>
                <a:cubicBezTo>
                  <a:pt x="688" y="127"/>
                  <a:pt x="688" y="127"/>
                  <a:pt x="688" y="127"/>
                </a:cubicBezTo>
                <a:cubicBezTo>
                  <a:pt x="689" y="128"/>
                  <a:pt x="689" y="129"/>
                  <a:pt x="690" y="129"/>
                </a:cubicBezTo>
                <a:cubicBezTo>
                  <a:pt x="689" y="129"/>
                  <a:pt x="689" y="129"/>
                  <a:pt x="690" y="130"/>
                </a:cubicBezTo>
                <a:cubicBezTo>
                  <a:pt x="691" y="131"/>
                  <a:pt x="692" y="132"/>
                  <a:pt x="693" y="133"/>
                </a:cubicBezTo>
                <a:cubicBezTo>
                  <a:pt x="693" y="134"/>
                  <a:pt x="693" y="134"/>
                  <a:pt x="693" y="135"/>
                </a:cubicBezTo>
                <a:cubicBezTo>
                  <a:pt x="695" y="136"/>
                  <a:pt x="696" y="138"/>
                  <a:pt x="697" y="139"/>
                </a:cubicBezTo>
                <a:cubicBezTo>
                  <a:pt x="697" y="139"/>
                  <a:pt x="698" y="139"/>
                  <a:pt x="698" y="139"/>
                </a:cubicBezTo>
                <a:cubicBezTo>
                  <a:pt x="697" y="138"/>
                  <a:pt x="696" y="137"/>
                  <a:pt x="696" y="136"/>
                </a:cubicBezTo>
                <a:cubicBezTo>
                  <a:pt x="697" y="137"/>
                  <a:pt x="698" y="139"/>
                  <a:pt x="699" y="139"/>
                </a:cubicBezTo>
                <a:cubicBezTo>
                  <a:pt x="700" y="140"/>
                  <a:pt x="697" y="138"/>
                  <a:pt x="698" y="139"/>
                </a:cubicBezTo>
                <a:cubicBezTo>
                  <a:pt x="701" y="142"/>
                  <a:pt x="707" y="148"/>
                  <a:pt x="709" y="152"/>
                </a:cubicBezTo>
                <a:cubicBezTo>
                  <a:pt x="710" y="152"/>
                  <a:pt x="710" y="152"/>
                  <a:pt x="711" y="154"/>
                </a:cubicBezTo>
                <a:cubicBezTo>
                  <a:pt x="710" y="154"/>
                  <a:pt x="708" y="150"/>
                  <a:pt x="708" y="151"/>
                </a:cubicBezTo>
                <a:cubicBezTo>
                  <a:pt x="710" y="154"/>
                  <a:pt x="712" y="157"/>
                  <a:pt x="715" y="159"/>
                </a:cubicBezTo>
                <a:cubicBezTo>
                  <a:pt x="715" y="161"/>
                  <a:pt x="715" y="160"/>
                  <a:pt x="714" y="159"/>
                </a:cubicBezTo>
                <a:cubicBezTo>
                  <a:pt x="714" y="160"/>
                  <a:pt x="712" y="157"/>
                  <a:pt x="712" y="157"/>
                </a:cubicBezTo>
                <a:cubicBezTo>
                  <a:pt x="713" y="159"/>
                  <a:pt x="716" y="162"/>
                  <a:pt x="716" y="162"/>
                </a:cubicBezTo>
                <a:cubicBezTo>
                  <a:pt x="716" y="162"/>
                  <a:pt x="716" y="162"/>
                  <a:pt x="716" y="163"/>
                </a:cubicBezTo>
                <a:cubicBezTo>
                  <a:pt x="719" y="166"/>
                  <a:pt x="722" y="170"/>
                  <a:pt x="726" y="173"/>
                </a:cubicBezTo>
                <a:cubicBezTo>
                  <a:pt x="726" y="174"/>
                  <a:pt x="726" y="174"/>
                  <a:pt x="725" y="174"/>
                </a:cubicBezTo>
                <a:cubicBezTo>
                  <a:pt x="725" y="173"/>
                  <a:pt x="726" y="173"/>
                  <a:pt x="725" y="173"/>
                </a:cubicBezTo>
                <a:cubicBezTo>
                  <a:pt x="725" y="172"/>
                  <a:pt x="724" y="172"/>
                  <a:pt x="724" y="172"/>
                </a:cubicBezTo>
                <a:cubicBezTo>
                  <a:pt x="725" y="173"/>
                  <a:pt x="725" y="174"/>
                  <a:pt x="726" y="175"/>
                </a:cubicBezTo>
                <a:cubicBezTo>
                  <a:pt x="726" y="175"/>
                  <a:pt x="727" y="175"/>
                  <a:pt x="727" y="175"/>
                </a:cubicBezTo>
                <a:cubicBezTo>
                  <a:pt x="727" y="176"/>
                  <a:pt x="727" y="177"/>
                  <a:pt x="728" y="178"/>
                </a:cubicBezTo>
                <a:cubicBezTo>
                  <a:pt x="728" y="178"/>
                  <a:pt x="729" y="179"/>
                  <a:pt x="729" y="178"/>
                </a:cubicBezTo>
                <a:cubicBezTo>
                  <a:pt x="728" y="177"/>
                  <a:pt x="728" y="177"/>
                  <a:pt x="728" y="176"/>
                </a:cubicBezTo>
                <a:cubicBezTo>
                  <a:pt x="727" y="175"/>
                  <a:pt x="727" y="175"/>
                  <a:pt x="726" y="174"/>
                </a:cubicBezTo>
                <a:cubicBezTo>
                  <a:pt x="727" y="174"/>
                  <a:pt x="725" y="172"/>
                  <a:pt x="726" y="173"/>
                </a:cubicBezTo>
                <a:cubicBezTo>
                  <a:pt x="727" y="174"/>
                  <a:pt x="727" y="173"/>
                  <a:pt x="727" y="175"/>
                </a:cubicBezTo>
                <a:cubicBezTo>
                  <a:pt x="729" y="177"/>
                  <a:pt x="730" y="178"/>
                  <a:pt x="731" y="180"/>
                </a:cubicBezTo>
                <a:cubicBezTo>
                  <a:pt x="730" y="179"/>
                  <a:pt x="729" y="178"/>
                  <a:pt x="729" y="179"/>
                </a:cubicBezTo>
                <a:cubicBezTo>
                  <a:pt x="729" y="181"/>
                  <a:pt x="731" y="182"/>
                  <a:pt x="732" y="184"/>
                </a:cubicBezTo>
                <a:cubicBezTo>
                  <a:pt x="733" y="185"/>
                  <a:pt x="734" y="187"/>
                  <a:pt x="734" y="188"/>
                </a:cubicBezTo>
                <a:cubicBezTo>
                  <a:pt x="735" y="187"/>
                  <a:pt x="737" y="191"/>
                  <a:pt x="737" y="191"/>
                </a:cubicBezTo>
                <a:cubicBezTo>
                  <a:pt x="737" y="190"/>
                  <a:pt x="735" y="189"/>
                  <a:pt x="736" y="190"/>
                </a:cubicBezTo>
                <a:cubicBezTo>
                  <a:pt x="737" y="191"/>
                  <a:pt x="737" y="192"/>
                  <a:pt x="738" y="192"/>
                </a:cubicBezTo>
                <a:cubicBezTo>
                  <a:pt x="737" y="192"/>
                  <a:pt x="738" y="193"/>
                  <a:pt x="738" y="192"/>
                </a:cubicBezTo>
                <a:cubicBezTo>
                  <a:pt x="740" y="194"/>
                  <a:pt x="739" y="193"/>
                  <a:pt x="741" y="196"/>
                </a:cubicBezTo>
                <a:cubicBezTo>
                  <a:pt x="742" y="199"/>
                  <a:pt x="744" y="199"/>
                  <a:pt x="744" y="203"/>
                </a:cubicBezTo>
                <a:cubicBezTo>
                  <a:pt x="745" y="203"/>
                  <a:pt x="745" y="204"/>
                  <a:pt x="746" y="205"/>
                </a:cubicBezTo>
                <a:cubicBezTo>
                  <a:pt x="745" y="205"/>
                  <a:pt x="745" y="204"/>
                  <a:pt x="743" y="204"/>
                </a:cubicBezTo>
                <a:cubicBezTo>
                  <a:pt x="746" y="207"/>
                  <a:pt x="748" y="212"/>
                  <a:pt x="750" y="213"/>
                </a:cubicBezTo>
                <a:cubicBezTo>
                  <a:pt x="752" y="216"/>
                  <a:pt x="754" y="221"/>
                  <a:pt x="756" y="223"/>
                </a:cubicBezTo>
                <a:cubicBezTo>
                  <a:pt x="756" y="219"/>
                  <a:pt x="751" y="215"/>
                  <a:pt x="750" y="212"/>
                </a:cubicBezTo>
                <a:cubicBezTo>
                  <a:pt x="750" y="212"/>
                  <a:pt x="749" y="212"/>
                  <a:pt x="749" y="211"/>
                </a:cubicBezTo>
                <a:cubicBezTo>
                  <a:pt x="749" y="211"/>
                  <a:pt x="749" y="211"/>
                  <a:pt x="749" y="210"/>
                </a:cubicBezTo>
                <a:cubicBezTo>
                  <a:pt x="748" y="208"/>
                  <a:pt x="746" y="208"/>
                  <a:pt x="745" y="205"/>
                </a:cubicBezTo>
                <a:cubicBezTo>
                  <a:pt x="746" y="206"/>
                  <a:pt x="749" y="208"/>
                  <a:pt x="751" y="211"/>
                </a:cubicBezTo>
                <a:cubicBezTo>
                  <a:pt x="751" y="212"/>
                  <a:pt x="749" y="209"/>
                  <a:pt x="750" y="211"/>
                </a:cubicBezTo>
                <a:cubicBezTo>
                  <a:pt x="751" y="213"/>
                  <a:pt x="752" y="214"/>
                  <a:pt x="754" y="215"/>
                </a:cubicBezTo>
                <a:cubicBezTo>
                  <a:pt x="755" y="217"/>
                  <a:pt x="756" y="219"/>
                  <a:pt x="756" y="221"/>
                </a:cubicBezTo>
                <a:cubicBezTo>
                  <a:pt x="758" y="223"/>
                  <a:pt x="759" y="225"/>
                  <a:pt x="760" y="225"/>
                </a:cubicBezTo>
                <a:cubicBezTo>
                  <a:pt x="760" y="226"/>
                  <a:pt x="759" y="224"/>
                  <a:pt x="759" y="226"/>
                </a:cubicBezTo>
                <a:cubicBezTo>
                  <a:pt x="760" y="228"/>
                  <a:pt x="760" y="227"/>
                  <a:pt x="760" y="227"/>
                </a:cubicBezTo>
                <a:cubicBezTo>
                  <a:pt x="762" y="230"/>
                  <a:pt x="762" y="230"/>
                  <a:pt x="762" y="230"/>
                </a:cubicBezTo>
                <a:cubicBezTo>
                  <a:pt x="762" y="231"/>
                  <a:pt x="763" y="232"/>
                  <a:pt x="763" y="233"/>
                </a:cubicBezTo>
                <a:cubicBezTo>
                  <a:pt x="764" y="232"/>
                  <a:pt x="763" y="232"/>
                  <a:pt x="763" y="231"/>
                </a:cubicBezTo>
                <a:cubicBezTo>
                  <a:pt x="764" y="232"/>
                  <a:pt x="764" y="232"/>
                  <a:pt x="764" y="232"/>
                </a:cubicBezTo>
                <a:cubicBezTo>
                  <a:pt x="765" y="233"/>
                  <a:pt x="766" y="234"/>
                  <a:pt x="765" y="235"/>
                </a:cubicBezTo>
                <a:cubicBezTo>
                  <a:pt x="765" y="235"/>
                  <a:pt x="764" y="234"/>
                  <a:pt x="765" y="235"/>
                </a:cubicBezTo>
                <a:cubicBezTo>
                  <a:pt x="766" y="237"/>
                  <a:pt x="767" y="238"/>
                  <a:pt x="768" y="239"/>
                </a:cubicBezTo>
                <a:cubicBezTo>
                  <a:pt x="768" y="241"/>
                  <a:pt x="771" y="242"/>
                  <a:pt x="770" y="243"/>
                </a:cubicBezTo>
                <a:cubicBezTo>
                  <a:pt x="770" y="243"/>
                  <a:pt x="770" y="242"/>
                  <a:pt x="769" y="243"/>
                </a:cubicBezTo>
                <a:cubicBezTo>
                  <a:pt x="769" y="242"/>
                  <a:pt x="768" y="241"/>
                  <a:pt x="768" y="240"/>
                </a:cubicBezTo>
                <a:cubicBezTo>
                  <a:pt x="768" y="241"/>
                  <a:pt x="768" y="240"/>
                  <a:pt x="768" y="241"/>
                </a:cubicBezTo>
                <a:cubicBezTo>
                  <a:pt x="769" y="243"/>
                  <a:pt x="769" y="243"/>
                  <a:pt x="769" y="243"/>
                </a:cubicBezTo>
                <a:cubicBezTo>
                  <a:pt x="769" y="244"/>
                  <a:pt x="770" y="245"/>
                  <a:pt x="770" y="247"/>
                </a:cubicBezTo>
                <a:cubicBezTo>
                  <a:pt x="769" y="244"/>
                  <a:pt x="768" y="241"/>
                  <a:pt x="766" y="241"/>
                </a:cubicBezTo>
                <a:cubicBezTo>
                  <a:pt x="767" y="243"/>
                  <a:pt x="771" y="248"/>
                  <a:pt x="770" y="249"/>
                </a:cubicBezTo>
                <a:cubicBezTo>
                  <a:pt x="770" y="250"/>
                  <a:pt x="771" y="251"/>
                  <a:pt x="771" y="251"/>
                </a:cubicBezTo>
                <a:cubicBezTo>
                  <a:pt x="771" y="251"/>
                  <a:pt x="771" y="250"/>
                  <a:pt x="771" y="251"/>
                </a:cubicBezTo>
                <a:cubicBezTo>
                  <a:pt x="773" y="255"/>
                  <a:pt x="776" y="260"/>
                  <a:pt x="778" y="265"/>
                </a:cubicBezTo>
                <a:cubicBezTo>
                  <a:pt x="778" y="264"/>
                  <a:pt x="778" y="265"/>
                  <a:pt x="778" y="265"/>
                </a:cubicBezTo>
                <a:cubicBezTo>
                  <a:pt x="778" y="266"/>
                  <a:pt x="779" y="267"/>
                  <a:pt x="779" y="268"/>
                </a:cubicBezTo>
                <a:cubicBezTo>
                  <a:pt x="778" y="267"/>
                  <a:pt x="778" y="265"/>
                  <a:pt x="778" y="266"/>
                </a:cubicBezTo>
                <a:cubicBezTo>
                  <a:pt x="779" y="268"/>
                  <a:pt x="779" y="270"/>
                  <a:pt x="780" y="272"/>
                </a:cubicBezTo>
                <a:cubicBezTo>
                  <a:pt x="780" y="273"/>
                  <a:pt x="780" y="273"/>
                  <a:pt x="780" y="274"/>
                </a:cubicBezTo>
                <a:cubicBezTo>
                  <a:pt x="780" y="274"/>
                  <a:pt x="780" y="274"/>
                  <a:pt x="781" y="274"/>
                </a:cubicBezTo>
                <a:cubicBezTo>
                  <a:pt x="781" y="275"/>
                  <a:pt x="781" y="275"/>
                  <a:pt x="781" y="276"/>
                </a:cubicBezTo>
                <a:cubicBezTo>
                  <a:pt x="782" y="277"/>
                  <a:pt x="781" y="277"/>
                  <a:pt x="782" y="278"/>
                </a:cubicBezTo>
                <a:cubicBezTo>
                  <a:pt x="782" y="279"/>
                  <a:pt x="781" y="278"/>
                  <a:pt x="781" y="279"/>
                </a:cubicBezTo>
                <a:cubicBezTo>
                  <a:pt x="782" y="280"/>
                  <a:pt x="783" y="281"/>
                  <a:pt x="783" y="283"/>
                </a:cubicBezTo>
                <a:cubicBezTo>
                  <a:pt x="782" y="282"/>
                  <a:pt x="782" y="282"/>
                  <a:pt x="782" y="282"/>
                </a:cubicBezTo>
                <a:cubicBezTo>
                  <a:pt x="782" y="282"/>
                  <a:pt x="782" y="282"/>
                  <a:pt x="782" y="282"/>
                </a:cubicBezTo>
                <a:cubicBezTo>
                  <a:pt x="782" y="281"/>
                  <a:pt x="781" y="279"/>
                  <a:pt x="781" y="280"/>
                </a:cubicBezTo>
                <a:cubicBezTo>
                  <a:pt x="782" y="282"/>
                  <a:pt x="783" y="284"/>
                  <a:pt x="784" y="286"/>
                </a:cubicBezTo>
                <a:cubicBezTo>
                  <a:pt x="783" y="286"/>
                  <a:pt x="784" y="287"/>
                  <a:pt x="784" y="288"/>
                </a:cubicBezTo>
                <a:cubicBezTo>
                  <a:pt x="784" y="288"/>
                  <a:pt x="785" y="288"/>
                  <a:pt x="785" y="289"/>
                </a:cubicBezTo>
                <a:cubicBezTo>
                  <a:pt x="784" y="288"/>
                  <a:pt x="783" y="288"/>
                  <a:pt x="783" y="289"/>
                </a:cubicBezTo>
                <a:cubicBezTo>
                  <a:pt x="783" y="288"/>
                  <a:pt x="782" y="287"/>
                  <a:pt x="782" y="286"/>
                </a:cubicBezTo>
                <a:cubicBezTo>
                  <a:pt x="782" y="287"/>
                  <a:pt x="781" y="285"/>
                  <a:pt x="781" y="287"/>
                </a:cubicBezTo>
                <a:cubicBezTo>
                  <a:pt x="782" y="288"/>
                  <a:pt x="783" y="290"/>
                  <a:pt x="784" y="292"/>
                </a:cubicBezTo>
                <a:cubicBezTo>
                  <a:pt x="784" y="292"/>
                  <a:pt x="786" y="293"/>
                  <a:pt x="786" y="295"/>
                </a:cubicBezTo>
                <a:cubicBezTo>
                  <a:pt x="785" y="294"/>
                  <a:pt x="785" y="293"/>
                  <a:pt x="784" y="292"/>
                </a:cubicBezTo>
                <a:cubicBezTo>
                  <a:pt x="784" y="293"/>
                  <a:pt x="784" y="294"/>
                  <a:pt x="784" y="294"/>
                </a:cubicBezTo>
                <a:cubicBezTo>
                  <a:pt x="785" y="295"/>
                  <a:pt x="785" y="294"/>
                  <a:pt x="786" y="296"/>
                </a:cubicBezTo>
                <a:cubicBezTo>
                  <a:pt x="785" y="295"/>
                  <a:pt x="785" y="296"/>
                  <a:pt x="785" y="296"/>
                </a:cubicBezTo>
                <a:cubicBezTo>
                  <a:pt x="786" y="297"/>
                  <a:pt x="786" y="296"/>
                  <a:pt x="787" y="298"/>
                </a:cubicBezTo>
                <a:cubicBezTo>
                  <a:pt x="787" y="299"/>
                  <a:pt x="786" y="299"/>
                  <a:pt x="787" y="300"/>
                </a:cubicBezTo>
                <a:cubicBezTo>
                  <a:pt x="787" y="299"/>
                  <a:pt x="788" y="300"/>
                  <a:pt x="788" y="301"/>
                </a:cubicBezTo>
                <a:cubicBezTo>
                  <a:pt x="788" y="302"/>
                  <a:pt x="788" y="301"/>
                  <a:pt x="787" y="301"/>
                </a:cubicBezTo>
                <a:cubicBezTo>
                  <a:pt x="788" y="302"/>
                  <a:pt x="787" y="302"/>
                  <a:pt x="788" y="302"/>
                </a:cubicBezTo>
                <a:cubicBezTo>
                  <a:pt x="788" y="301"/>
                  <a:pt x="790" y="306"/>
                  <a:pt x="790" y="308"/>
                </a:cubicBezTo>
                <a:cubicBezTo>
                  <a:pt x="791" y="308"/>
                  <a:pt x="791" y="308"/>
                  <a:pt x="791" y="307"/>
                </a:cubicBezTo>
                <a:cubicBezTo>
                  <a:pt x="791" y="309"/>
                  <a:pt x="792" y="309"/>
                  <a:pt x="792" y="309"/>
                </a:cubicBezTo>
                <a:cubicBezTo>
                  <a:pt x="792" y="310"/>
                  <a:pt x="793" y="311"/>
                  <a:pt x="793" y="312"/>
                </a:cubicBezTo>
                <a:cubicBezTo>
                  <a:pt x="792" y="311"/>
                  <a:pt x="790" y="308"/>
                  <a:pt x="790" y="306"/>
                </a:cubicBezTo>
                <a:cubicBezTo>
                  <a:pt x="790" y="306"/>
                  <a:pt x="789" y="306"/>
                  <a:pt x="789" y="306"/>
                </a:cubicBezTo>
                <a:cubicBezTo>
                  <a:pt x="791" y="309"/>
                  <a:pt x="792" y="312"/>
                  <a:pt x="793" y="315"/>
                </a:cubicBezTo>
                <a:cubicBezTo>
                  <a:pt x="793" y="315"/>
                  <a:pt x="793" y="315"/>
                  <a:pt x="793" y="315"/>
                </a:cubicBezTo>
                <a:cubicBezTo>
                  <a:pt x="793" y="313"/>
                  <a:pt x="795" y="311"/>
                  <a:pt x="795" y="310"/>
                </a:cubicBezTo>
                <a:cubicBezTo>
                  <a:pt x="796" y="309"/>
                  <a:pt x="795" y="308"/>
                  <a:pt x="796" y="308"/>
                </a:cubicBezTo>
                <a:cubicBezTo>
                  <a:pt x="796" y="308"/>
                  <a:pt x="796" y="308"/>
                  <a:pt x="796" y="308"/>
                </a:cubicBezTo>
                <a:cubicBezTo>
                  <a:pt x="797" y="308"/>
                  <a:pt x="796" y="307"/>
                  <a:pt x="797" y="306"/>
                </a:cubicBezTo>
                <a:cubicBezTo>
                  <a:pt x="797" y="305"/>
                  <a:pt x="799" y="303"/>
                  <a:pt x="798" y="303"/>
                </a:cubicBezTo>
                <a:cubicBezTo>
                  <a:pt x="800" y="300"/>
                  <a:pt x="801" y="297"/>
                  <a:pt x="803" y="295"/>
                </a:cubicBezTo>
                <a:cubicBezTo>
                  <a:pt x="803" y="295"/>
                  <a:pt x="803" y="295"/>
                  <a:pt x="803" y="295"/>
                </a:cubicBezTo>
                <a:cubicBezTo>
                  <a:pt x="804" y="293"/>
                  <a:pt x="805" y="292"/>
                  <a:pt x="806" y="290"/>
                </a:cubicBezTo>
                <a:cubicBezTo>
                  <a:pt x="806" y="290"/>
                  <a:pt x="806" y="290"/>
                  <a:pt x="806" y="290"/>
                </a:cubicBezTo>
                <a:cubicBezTo>
                  <a:pt x="806" y="289"/>
                  <a:pt x="807" y="289"/>
                  <a:pt x="807" y="288"/>
                </a:cubicBezTo>
                <a:cubicBezTo>
                  <a:pt x="807" y="288"/>
                  <a:pt x="807" y="288"/>
                  <a:pt x="807" y="288"/>
                </a:cubicBezTo>
                <a:cubicBezTo>
                  <a:pt x="807" y="288"/>
                  <a:pt x="808" y="288"/>
                  <a:pt x="808" y="287"/>
                </a:cubicBezTo>
                <a:cubicBezTo>
                  <a:pt x="808" y="286"/>
                  <a:pt x="810" y="285"/>
                  <a:pt x="811" y="283"/>
                </a:cubicBezTo>
                <a:cubicBezTo>
                  <a:pt x="811" y="284"/>
                  <a:pt x="810" y="283"/>
                  <a:pt x="810" y="283"/>
                </a:cubicBezTo>
                <a:cubicBezTo>
                  <a:pt x="812" y="282"/>
                  <a:pt x="813" y="280"/>
                  <a:pt x="814" y="278"/>
                </a:cubicBezTo>
                <a:cubicBezTo>
                  <a:pt x="814" y="278"/>
                  <a:pt x="814" y="278"/>
                  <a:pt x="814" y="278"/>
                </a:cubicBezTo>
                <a:cubicBezTo>
                  <a:pt x="814" y="278"/>
                  <a:pt x="815" y="278"/>
                  <a:pt x="814" y="277"/>
                </a:cubicBezTo>
                <a:cubicBezTo>
                  <a:pt x="815" y="277"/>
                  <a:pt x="815" y="276"/>
                  <a:pt x="816" y="276"/>
                </a:cubicBezTo>
                <a:cubicBezTo>
                  <a:pt x="816" y="275"/>
                  <a:pt x="817" y="274"/>
                  <a:pt x="818" y="273"/>
                </a:cubicBezTo>
                <a:cubicBezTo>
                  <a:pt x="819" y="274"/>
                  <a:pt x="818" y="272"/>
                  <a:pt x="819" y="272"/>
                </a:cubicBezTo>
                <a:cubicBezTo>
                  <a:pt x="819" y="271"/>
                  <a:pt x="819" y="271"/>
                  <a:pt x="819" y="271"/>
                </a:cubicBezTo>
                <a:cubicBezTo>
                  <a:pt x="819" y="271"/>
                  <a:pt x="820" y="271"/>
                  <a:pt x="819" y="270"/>
                </a:cubicBezTo>
                <a:cubicBezTo>
                  <a:pt x="820" y="270"/>
                  <a:pt x="821" y="269"/>
                  <a:pt x="821" y="268"/>
                </a:cubicBezTo>
                <a:cubicBezTo>
                  <a:pt x="822" y="268"/>
                  <a:pt x="822" y="269"/>
                  <a:pt x="822" y="269"/>
                </a:cubicBezTo>
                <a:cubicBezTo>
                  <a:pt x="822" y="268"/>
                  <a:pt x="822" y="267"/>
                  <a:pt x="823" y="266"/>
                </a:cubicBezTo>
                <a:cubicBezTo>
                  <a:pt x="823" y="266"/>
                  <a:pt x="823" y="266"/>
                  <a:pt x="823" y="267"/>
                </a:cubicBezTo>
                <a:cubicBezTo>
                  <a:pt x="823" y="267"/>
                  <a:pt x="823" y="267"/>
                  <a:pt x="824" y="267"/>
                </a:cubicBezTo>
                <a:cubicBezTo>
                  <a:pt x="824" y="266"/>
                  <a:pt x="824" y="266"/>
                  <a:pt x="824" y="266"/>
                </a:cubicBezTo>
                <a:cubicBezTo>
                  <a:pt x="824" y="266"/>
                  <a:pt x="824" y="266"/>
                  <a:pt x="824" y="266"/>
                </a:cubicBezTo>
                <a:cubicBezTo>
                  <a:pt x="825" y="266"/>
                  <a:pt x="825" y="265"/>
                  <a:pt x="825" y="265"/>
                </a:cubicBezTo>
                <a:cubicBezTo>
                  <a:pt x="825" y="265"/>
                  <a:pt x="825" y="265"/>
                  <a:pt x="826" y="265"/>
                </a:cubicBezTo>
                <a:cubicBezTo>
                  <a:pt x="826" y="264"/>
                  <a:pt x="826" y="264"/>
                  <a:pt x="826" y="264"/>
                </a:cubicBezTo>
                <a:cubicBezTo>
                  <a:pt x="827" y="263"/>
                  <a:pt x="826" y="262"/>
                  <a:pt x="827" y="262"/>
                </a:cubicBezTo>
                <a:cubicBezTo>
                  <a:pt x="827" y="261"/>
                  <a:pt x="826" y="262"/>
                  <a:pt x="826" y="261"/>
                </a:cubicBezTo>
                <a:cubicBezTo>
                  <a:pt x="827" y="261"/>
                  <a:pt x="827" y="262"/>
                  <a:pt x="827" y="262"/>
                </a:cubicBezTo>
                <a:cubicBezTo>
                  <a:pt x="827" y="261"/>
                  <a:pt x="826" y="261"/>
                  <a:pt x="827" y="261"/>
                </a:cubicBezTo>
                <a:cubicBezTo>
                  <a:pt x="827" y="261"/>
                  <a:pt x="827" y="261"/>
                  <a:pt x="827" y="261"/>
                </a:cubicBezTo>
                <a:cubicBezTo>
                  <a:pt x="828" y="261"/>
                  <a:pt x="829" y="260"/>
                  <a:pt x="829" y="259"/>
                </a:cubicBezTo>
                <a:cubicBezTo>
                  <a:pt x="829" y="259"/>
                  <a:pt x="829" y="259"/>
                  <a:pt x="829" y="259"/>
                </a:cubicBezTo>
                <a:cubicBezTo>
                  <a:pt x="830" y="259"/>
                  <a:pt x="831" y="258"/>
                  <a:pt x="831" y="257"/>
                </a:cubicBezTo>
                <a:cubicBezTo>
                  <a:pt x="831" y="257"/>
                  <a:pt x="831" y="257"/>
                  <a:pt x="831" y="257"/>
                </a:cubicBezTo>
                <a:cubicBezTo>
                  <a:pt x="831" y="257"/>
                  <a:pt x="831" y="257"/>
                  <a:pt x="831" y="257"/>
                </a:cubicBezTo>
                <a:cubicBezTo>
                  <a:pt x="831" y="257"/>
                  <a:pt x="832" y="257"/>
                  <a:pt x="831" y="256"/>
                </a:cubicBezTo>
                <a:cubicBezTo>
                  <a:pt x="831" y="256"/>
                  <a:pt x="831" y="257"/>
                  <a:pt x="831" y="257"/>
                </a:cubicBezTo>
                <a:cubicBezTo>
                  <a:pt x="831" y="256"/>
                  <a:pt x="832" y="257"/>
                  <a:pt x="832" y="256"/>
                </a:cubicBezTo>
                <a:cubicBezTo>
                  <a:pt x="832" y="256"/>
                  <a:pt x="832" y="256"/>
                  <a:pt x="832" y="255"/>
                </a:cubicBezTo>
                <a:cubicBezTo>
                  <a:pt x="833" y="256"/>
                  <a:pt x="832" y="256"/>
                  <a:pt x="833" y="256"/>
                </a:cubicBezTo>
                <a:cubicBezTo>
                  <a:pt x="833" y="256"/>
                  <a:pt x="834" y="255"/>
                  <a:pt x="834" y="254"/>
                </a:cubicBezTo>
                <a:cubicBezTo>
                  <a:pt x="834" y="254"/>
                  <a:pt x="834" y="254"/>
                  <a:pt x="834" y="254"/>
                </a:cubicBezTo>
                <a:cubicBezTo>
                  <a:pt x="834" y="254"/>
                  <a:pt x="834" y="254"/>
                  <a:pt x="834" y="254"/>
                </a:cubicBezTo>
                <a:cubicBezTo>
                  <a:pt x="834" y="254"/>
                  <a:pt x="834" y="254"/>
                  <a:pt x="834" y="254"/>
                </a:cubicBezTo>
                <a:cubicBezTo>
                  <a:pt x="834" y="253"/>
                  <a:pt x="835" y="253"/>
                  <a:pt x="835" y="253"/>
                </a:cubicBezTo>
                <a:cubicBezTo>
                  <a:pt x="835" y="253"/>
                  <a:pt x="834" y="253"/>
                  <a:pt x="834" y="253"/>
                </a:cubicBezTo>
                <a:cubicBezTo>
                  <a:pt x="835" y="253"/>
                  <a:pt x="835" y="252"/>
                  <a:pt x="835" y="252"/>
                </a:cubicBezTo>
                <a:cubicBezTo>
                  <a:pt x="836" y="252"/>
                  <a:pt x="836" y="253"/>
                  <a:pt x="836" y="253"/>
                </a:cubicBezTo>
                <a:cubicBezTo>
                  <a:pt x="836" y="252"/>
                  <a:pt x="836" y="252"/>
                  <a:pt x="836" y="252"/>
                </a:cubicBezTo>
                <a:cubicBezTo>
                  <a:pt x="836" y="252"/>
                  <a:pt x="836" y="251"/>
                  <a:pt x="836" y="251"/>
                </a:cubicBezTo>
                <a:cubicBezTo>
                  <a:pt x="836" y="251"/>
                  <a:pt x="836" y="252"/>
                  <a:pt x="837" y="252"/>
                </a:cubicBezTo>
                <a:cubicBezTo>
                  <a:pt x="837" y="251"/>
                  <a:pt x="837" y="251"/>
                  <a:pt x="837" y="251"/>
                </a:cubicBezTo>
                <a:cubicBezTo>
                  <a:pt x="838" y="252"/>
                  <a:pt x="838" y="250"/>
                  <a:pt x="839" y="250"/>
                </a:cubicBezTo>
                <a:cubicBezTo>
                  <a:pt x="839" y="250"/>
                  <a:pt x="838" y="250"/>
                  <a:pt x="838" y="250"/>
                </a:cubicBezTo>
                <a:cubicBezTo>
                  <a:pt x="839" y="250"/>
                  <a:pt x="838" y="250"/>
                  <a:pt x="839" y="249"/>
                </a:cubicBezTo>
                <a:cubicBezTo>
                  <a:pt x="839" y="249"/>
                  <a:pt x="839" y="249"/>
                  <a:pt x="839" y="249"/>
                </a:cubicBezTo>
                <a:cubicBezTo>
                  <a:pt x="839" y="250"/>
                  <a:pt x="840" y="250"/>
                  <a:pt x="840" y="250"/>
                </a:cubicBezTo>
                <a:cubicBezTo>
                  <a:pt x="839" y="250"/>
                  <a:pt x="839" y="250"/>
                  <a:pt x="839" y="251"/>
                </a:cubicBezTo>
                <a:cubicBezTo>
                  <a:pt x="838" y="251"/>
                  <a:pt x="839" y="251"/>
                  <a:pt x="838" y="251"/>
                </a:cubicBezTo>
                <a:cubicBezTo>
                  <a:pt x="838" y="251"/>
                  <a:pt x="838" y="252"/>
                  <a:pt x="838" y="252"/>
                </a:cubicBezTo>
                <a:cubicBezTo>
                  <a:pt x="838" y="252"/>
                  <a:pt x="838" y="252"/>
                  <a:pt x="838" y="251"/>
                </a:cubicBezTo>
                <a:cubicBezTo>
                  <a:pt x="838" y="252"/>
                  <a:pt x="837" y="251"/>
                  <a:pt x="837" y="252"/>
                </a:cubicBezTo>
                <a:cubicBezTo>
                  <a:pt x="838" y="252"/>
                  <a:pt x="838" y="252"/>
                  <a:pt x="838" y="253"/>
                </a:cubicBezTo>
                <a:cubicBezTo>
                  <a:pt x="838" y="253"/>
                  <a:pt x="838" y="252"/>
                  <a:pt x="837" y="252"/>
                </a:cubicBezTo>
                <a:cubicBezTo>
                  <a:pt x="838" y="253"/>
                  <a:pt x="836" y="252"/>
                  <a:pt x="837" y="253"/>
                </a:cubicBezTo>
                <a:cubicBezTo>
                  <a:pt x="837" y="253"/>
                  <a:pt x="837" y="253"/>
                  <a:pt x="838" y="254"/>
                </a:cubicBezTo>
                <a:cubicBezTo>
                  <a:pt x="837" y="254"/>
                  <a:pt x="837" y="254"/>
                  <a:pt x="836" y="253"/>
                </a:cubicBezTo>
                <a:cubicBezTo>
                  <a:pt x="837" y="254"/>
                  <a:pt x="836" y="255"/>
                  <a:pt x="835" y="255"/>
                </a:cubicBezTo>
                <a:cubicBezTo>
                  <a:pt x="835" y="255"/>
                  <a:pt x="835" y="256"/>
                  <a:pt x="835" y="256"/>
                </a:cubicBezTo>
                <a:cubicBezTo>
                  <a:pt x="836" y="256"/>
                  <a:pt x="835" y="255"/>
                  <a:pt x="836" y="255"/>
                </a:cubicBezTo>
                <a:cubicBezTo>
                  <a:pt x="836" y="256"/>
                  <a:pt x="835" y="256"/>
                  <a:pt x="835" y="256"/>
                </a:cubicBezTo>
                <a:cubicBezTo>
                  <a:pt x="835" y="256"/>
                  <a:pt x="835" y="256"/>
                  <a:pt x="835" y="257"/>
                </a:cubicBezTo>
                <a:cubicBezTo>
                  <a:pt x="835" y="256"/>
                  <a:pt x="835" y="256"/>
                  <a:pt x="834" y="256"/>
                </a:cubicBezTo>
                <a:cubicBezTo>
                  <a:pt x="834" y="257"/>
                  <a:pt x="833" y="258"/>
                  <a:pt x="833" y="259"/>
                </a:cubicBezTo>
                <a:cubicBezTo>
                  <a:pt x="833" y="259"/>
                  <a:pt x="833" y="259"/>
                  <a:pt x="833" y="259"/>
                </a:cubicBezTo>
                <a:cubicBezTo>
                  <a:pt x="832" y="259"/>
                  <a:pt x="832" y="260"/>
                  <a:pt x="832" y="260"/>
                </a:cubicBezTo>
                <a:cubicBezTo>
                  <a:pt x="832" y="260"/>
                  <a:pt x="832" y="260"/>
                  <a:pt x="831" y="260"/>
                </a:cubicBezTo>
                <a:cubicBezTo>
                  <a:pt x="831" y="260"/>
                  <a:pt x="831" y="260"/>
                  <a:pt x="831" y="261"/>
                </a:cubicBezTo>
                <a:cubicBezTo>
                  <a:pt x="832" y="261"/>
                  <a:pt x="832" y="261"/>
                  <a:pt x="832" y="261"/>
                </a:cubicBezTo>
                <a:cubicBezTo>
                  <a:pt x="832" y="261"/>
                  <a:pt x="832" y="261"/>
                  <a:pt x="831" y="261"/>
                </a:cubicBezTo>
                <a:cubicBezTo>
                  <a:pt x="831" y="261"/>
                  <a:pt x="831" y="261"/>
                  <a:pt x="831" y="261"/>
                </a:cubicBezTo>
                <a:cubicBezTo>
                  <a:pt x="831" y="262"/>
                  <a:pt x="829" y="262"/>
                  <a:pt x="830" y="263"/>
                </a:cubicBezTo>
                <a:cubicBezTo>
                  <a:pt x="830" y="263"/>
                  <a:pt x="830" y="263"/>
                  <a:pt x="829" y="263"/>
                </a:cubicBezTo>
                <a:cubicBezTo>
                  <a:pt x="830" y="263"/>
                  <a:pt x="829" y="263"/>
                  <a:pt x="829" y="263"/>
                </a:cubicBezTo>
                <a:cubicBezTo>
                  <a:pt x="830" y="263"/>
                  <a:pt x="830" y="263"/>
                  <a:pt x="830" y="263"/>
                </a:cubicBezTo>
                <a:cubicBezTo>
                  <a:pt x="830" y="264"/>
                  <a:pt x="829" y="264"/>
                  <a:pt x="828" y="264"/>
                </a:cubicBezTo>
                <a:cubicBezTo>
                  <a:pt x="829" y="264"/>
                  <a:pt x="829" y="264"/>
                  <a:pt x="829" y="264"/>
                </a:cubicBezTo>
                <a:cubicBezTo>
                  <a:pt x="829" y="264"/>
                  <a:pt x="829" y="264"/>
                  <a:pt x="829" y="264"/>
                </a:cubicBezTo>
                <a:cubicBezTo>
                  <a:pt x="829" y="265"/>
                  <a:pt x="827" y="266"/>
                  <a:pt x="828" y="267"/>
                </a:cubicBezTo>
                <a:cubicBezTo>
                  <a:pt x="827" y="267"/>
                  <a:pt x="828" y="267"/>
                  <a:pt x="827" y="267"/>
                </a:cubicBezTo>
                <a:cubicBezTo>
                  <a:pt x="827" y="267"/>
                  <a:pt x="827" y="268"/>
                  <a:pt x="826" y="268"/>
                </a:cubicBezTo>
                <a:cubicBezTo>
                  <a:pt x="826" y="270"/>
                  <a:pt x="824" y="269"/>
                  <a:pt x="825" y="271"/>
                </a:cubicBezTo>
                <a:cubicBezTo>
                  <a:pt x="824" y="270"/>
                  <a:pt x="825" y="271"/>
                  <a:pt x="824" y="271"/>
                </a:cubicBezTo>
                <a:cubicBezTo>
                  <a:pt x="824" y="272"/>
                  <a:pt x="823" y="272"/>
                  <a:pt x="823" y="272"/>
                </a:cubicBezTo>
                <a:cubicBezTo>
                  <a:pt x="823" y="272"/>
                  <a:pt x="822" y="273"/>
                  <a:pt x="823" y="274"/>
                </a:cubicBezTo>
                <a:cubicBezTo>
                  <a:pt x="822" y="274"/>
                  <a:pt x="822" y="274"/>
                  <a:pt x="822" y="274"/>
                </a:cubicBezTo>
                <a:cubicBezTo>
                  <a:pt x="822" y="274"/>
                  <a:pt x="821" y="274"/>
                  <a:pt x="821" y="274"/>
                </a:cubicBezTo>
                <a:cubicBezTo>
                  <a:pt x="822" y="274"/>
                  <a:pt x="822" y="275"/>
                  <a:pt x="822" y="275"/>
                </a:cubicBezTo>
                <a:cubicBezTo>
                  <a:pt x="822" y="275"/>
                  <a:pt x="822" y="274"/>
                  <a:pt x="821" y="274"/>
                </a:cubicBezTo>
                <a:cubicBezTo>
                  <a:pt x="821" y="274"/>
                  <a:pt x="821" y="275"/>
                  <a:pt x="821" y="276"/>
                </a:cubicBezTo>
                <a:cubicBezTo>
                  <a:pt x="821" y="275"/>
                  <a:pt x="821" y="275"/>
                  <a:pt x="820" y="275"/>
                </a:cubicBezTo>
                <a:cubicBezTo>
                  <a:pt x="821" y="276"/>
                  <a:pt x="820" y="276"/>
                  <a:pt x="821" y="277"/>
                </a:cubicBezTo>
                <a:cubicBezTo>
                  <a:pt x="821" y="277"/>
                  <a:pt x="821" y="277"/>
                  <a:pt x="821" y="277"/>
                </a:cubicBezTo>
                <a:cubicBezTo>
                  <a:pt x="821" y="277"/>
                  <a:pt x="821" y="277"/>
                  <a:pt x="821" y="277"/>
                </a:cubicBezTo>
                <a:cubicBezTo>
                  <a:pt x="821" y="277"/>
                  <a:pt x="821" y="277"/>
                  <a:pt x="822" y="277"/>
                </a:cubicBezTo>
                <a:cubicBezTo>
                  <a:pt x="821" y="278"/>
                  <a:pt x="821" y="278"/>
                  <a:pt x="820" y="279"/>
                </a:cubicBezTo>
                <a:cubicBezTo>
                  <a:pt x="820" y="278"/>
                  <a:pt x="821" y="278"/>
                  <a:pt x="820" y="278"/>
                </a:cubicBezTo>
                <a:cubicBezTo>
                  <a:pt x="820" y="277"/>
                  <a:pt x="821" y="277"/>
                  <a:pt x="820" y="277"/>
                </a:cubicBezTo>
                <a:cubicBezTo>
                  <a:pt x="820" y="277"/>
                  <a:pt x="820" y="278"/>
                  <a:pt x="819" y="278"/>
                </a:cubicBezTo>
                <a:cubicBezTo>
                  <a:pt x="820" y="278"/>
                  <a:pt x="819" y="278"/>
                  <a:pt x="819" y="279"/>
                </a:cubicBezTo>
                <a:cubicBezTo>
                  <a:pt x="820" y="279"/>
                  <a:pt x="819" y="278"/>
                  <a:pt x="820" y="278"/>
                </a:cubicBezTo>
                <a:cubicBezTo>
                  <a:pt x="820" y="279"/>
                  <a:pt x="820" y="278"/>
                  <a:pt x="820" y="279"/>
                </a:cubicBezTo>
                <a:cubicBezTo>
                  <a:pt x="821" y="279"/>
                  <a:pt x="820" y="279"/>
                  <a:pt x="820" y="279"/>
                </a:cubicBezTo>
                <a:cubicBezTo>
                  <a:pt x="820" y="279"/>
                  <a:pt x="820" y="279"/>
                  <a:pt x="820" y="279"/>
                </a:cubicBezTo>
                <a:cubicBezTo>
                  <a:pt x="820" y="279"/>
                  <a:pt x="819" y="279"/>
                  <a:pt x="819" y="279"/>
                </a:cubicBezTo>
                <a:cubicBezTo>
                  <a:pt x="820" y="279"/>
                  <a:pt x="820" y="279"/>
                  <a:pt x="820" y="280"/>
                </a:cubicBezTo>
                <a:cubicBezTo>
                  <a:pt x="819" y="280"/>
                  <a:pt x="819" y="281"/>
                  <a:pt x="818" y="281"/>
                </a:cubicBezTo>
                <a:cubicBezTo>
                  <a:pt x="818" y="281"/>
                  <a:pt x="817" y="282"/>
                  <a:pt x="818" y="282"/>
                </a:cubicBezTo>
                <a:cubicBezTo>
                  <a:pt x="818" y="282"/>
                  <a:pt x="818" y="281"/>
                  <a:pt x="818" y="282"/>
                </a:cubicBezTo>
                <a:cubicBezTo>
                  <a:pt x="818" y="282"/>
                  <a:pt x="818" y="283"/>
                  <a:pt x="817" y="282"/>
                </a:cubicBezTo>
                <a:cubicBezTo>
                  <a:pt x="817" y="283"/>
                  <a:pt x="817" y="283"/>
                  <a:pt x="817" y="283"/>
                </a:cubicBezTo>
                <a:cubicBezTo>
                  <a:pt x="817" y="283"/>
                  <a:pt x="817" y="283"/>
                  <a:pt x="817" y="283"/>
                </a:cubicBezTo>
                <a:cubicBezTo>
                  <a:pt x="817" y="285"/>
                  <a:pt x="815" y="286"/>
                  <a:pt x="815" y="287"/>
                </a:cubicBezTo>
                <a:cubicBezTo>
                  <a:pt x="814" y="288"/>
                  <a:pt x="813" y="289"/>
                  <a:pt x="812" y="291"/>
                </a:cubicBezTo>
                <a:cubicBezTo>
                  <a:pt x="812" y="291"/>
                  <a:pt x="813" y="291"/>
                  <a:pt x="813" y="291"/>
                </a:cubicBezTo>
                <a:cubicBezTo>
                  <a:pt x="811" y="291"/>
                  <a:pt x="811" y="293"/>
                  <a:pt x="810" y="294"/>
                </a:cubicBezTo>
                <a:cubicBezTo>
                  <a:pt x="810" y="294"/>
                  <a:pt x="810" y="294"/>
                  <a:pt x="810" y="295"/>
                </a:cubicBezTo>
                <a:cubicBezTo>
                  <a:pt x="810" y="295"/>
                  <a:pt x="809" y="296"/>
                  <a:pt x="809" y="297"/>
                </a:cubicBezTo>
                <a:cubicBezTo>
                  <a:pt x="809" y="297"/>
                  <a:pt x="809" y="297"/>
                  <a:pt x="809" y="297"/>
                </a:cubicBezTo>
                <a:cubicBezTo>
                  <a:pt x="808" y="297"/>
                  <a:pt x="808" y="298"/>
                  <a:pt x="808" y="298"/>
                </a:cubicBezTo>
                <a:cubicBezTo>
                  <a:pt x="807" y="299"/>
                  <a:pt x="807" y="300"/>
                  <a:pt x="806" y="301"/>
                </a:cubicBezTo>
                <a:cubicBezTo>
                  <a:pt x="807" y="301"/>
                  <a:pt x="806" y="302"/>
                  <a:pt x="806" y="301"/>
                </a:cubicBezTo>
                <a:cubicBezTo>
                  <a:pt x="806" y="301"/>
                  <a:pt x="806" y="301"/>
                  <a:pt x="806" y="300"/>
                </a:cubicBezTo>
                <a:cubicBezTo>
                  <a:pt x="805" y="301"/>
                  <a:pt x="805" y="301"/>
                  <a:pt x="805" y="301"/>
                </a:cubicBezTo>
                <a:cubicBezTo>
                  <a:pt x="805" y="301"/>
                  <a:pt x="806" y="302"/>
                  <a:pt x="806" y="302"/>
                </a:cubicBezTo>
                <a:cubicBezTo>
                  <a:pt x="805" y="302"/>
                  <a:pt x="805" y="303"/>
                  <a:pt x="805" y="304"/>
                </a:cubicBezTo>
                <a:cubicBezTo>
                  <a:pt x="805" y="304"/>
                  <a:pt x="805" y="304"/>
                  <a:pt x="804" y="304"/>
                </a:cubicBezTo>
                <a:cubicBezTo>
                  <a:pt x="804" y="306"/>
                  <a:pt x="802" y="308"/>
                  <a:pt x="802" y="310"/>
                </a:cubicBezTo>
                <a:cubicBezTo>
                  <a:pt x="801" y="310"/>
                  <a:pt x="801" y="310"/>
                  <a:pt x="801" y="310"/>
                </a:cubicBezTo>
                <a:cubicBezTo>
                  <a:pt x="801" y="310"/>
                  <a:pt x="801" y="310"/>
                  <a:pt x="801" y="310"/>
                </a:cubicBezTo>
                <a:cubicBezTo>
                  <a:pt x="799" y="313"/>
                  <a:pt x="799" y="316"/>
                  <a:pt x="797" y="319"/>
                </a:cubicBezTo>
                <a:cubicBezTo>
                  <a:pt x="797" y="319"/>
                  <a:pt x="797" y="320"/>
                  <a:pt x="796" y="320"/>
                </a:cubicBezTo>
                <a:cubicBezTo>
                  <a:pt x="797" y="321"/>
                  <a:pt x="796" y="321"/>
                  <a:pt x="796" y="322"/>
                </a:cubicBezTo>
                <a:cubicBezTo>
                  <a:pt x="796" y="322"/>
                  <a:pt x="796" y="322"/>
                  <a:pt x="796" y="322"/>
                </a:cubicBezTo>
                <a:cubicBezTo>
                  <a:pt x="796" y="322"/>
                  <a:pt x="796" y="322"/>
                  <a:pt x="796" y="322"/>
                </a:cubicBezTo>
                <a:cubicBezTo>
                  <a:pt x="796" y="322"/>
                  <a:pt x="796" y="322"/>
                  <a:pt x="796" y="322"/>
                </a:cubicBezTo>
                <a:cubicBezTo>
                  <a:pt x="795" y="323"/>
                  <a:pt x="795" y="323"/>
                  <a:pt x="795" y="324"/>
                </a:cubicBezTo>
                <a:cubicBezTo>
                  <a:pt x="795" y="324"/>
                  <a:pt x="796" y="325"/>
                  <a:pt x="796" y="325"/>
                </a:cubicBezTo>
                <a:cubicBezTo>
                  <a:pt x="796" y="323"/>
                  <a:pt x="797" y="322"/>
                  <a:pt x="798" y="320"/>
                </a:cubicBezTo>
                <a:cubicBezTo>
                  <a:pt x="804" y="307"/>
                  <a:pt x="811" y="295"/>
                  <a:pt x="819" y="283"/>
                </a:cubicBezTo>
                <a:cubicBezTo>
                  <a:pt x="820" y="282"/>
                  <a:pt x="821" y="281"/>
                  <a:pt x="821" y="281"/>
                </a:cubicBezTo>
                <a:cubicBezTo>
                  <a:pt x="821" y="280"/>
                  <a:pt x="822" y="279"/>
                  <a:pt x="822" y="279"/>
                </a:cubicBezTo>
                <a:cubicBezTo>
                  <a:pt x="822" y="279"/>
                  <a:pt x="823" y="279"/>
                  <a:pt x="823" y="279"/>
                </a:cubicBezTo>
                <a:cubicBezTo>
                  <a:pt x="822" y="278"/>
                  <a:pt x="823" y="278"/>
                  <a:pt x="823" y="278"/>
                </a:cubicBezTo>
                <a:cubicBezTo>
                  <a:pt x="824" y="277"/>
                  <a:pt x="824" y="276"/>
                  <a:pt x="824" y="276"/>
                </a:cubicBezTo>
                <a:cubicBezTo>
                  <a:pt x="824" y="276"/>
                  <a:pt x="824" y="277"/>
                  <a:pt x="824" y="277"/>
                </a:cubicBezTo>
                <a:cubicBezTo>
                  <a:pt x="825" y="277"/>
                  <a:pt x="824" y="275"/>
                  <a:pt x="826" y="275"/>
                </a:cubicBezTo>
                <a:cubicBezTo>
                  <a:pt x="825" y="273"/>
                  <a:pt x="828" y="273"/>
                  <a:pt x="827" y="272"/>
                </a:cubicBezTo>
                <a:cubicBezTo>
                  <a:pt x="827" y="272"/>
                  <a:pt x="827" y="272"/>
                  <a:pt x="828" y="272"/>
                </a:cubicBezTo>
                <a:cubicBezTo>
                  <a:pt x="827" y="271"/>
                  <a:pt x="828" y="271"/>
                  <a:pt x="828" y="271"/>
                </a:cubicBezTo>
                <a:cubicBezTo>
                  <a:pt x="829" y="270"/>
                  <a:pt x="829" y="269"/>
                  <a:pt x="830" y="269"/>
                </a:cubicBezTo>
                <a:cubicBezTo>
                  <a:pt x="830" y="269"/>
                  <a:pt x="830" y="270"/>
                  <a:pt x="830" y="270"/>
                </a:cubicBezTo>
                <a:cubicBezTo>
                  <a:pt x="830" y="269"/>
                  <a:pt x="830" y="269"/>
                  <a:pt x="830" y="269"/>
                </a:cubicBezTo>
                <a:cubicBezTo>
                  <a:pt x="830" y="268"/>
                  <a:pt x="831" y="268"/>
                  <a:pt x="831" y="267"/>
                </a:cubicBezTo>
                <a:cubicBezTo>
                  <a:pt x="832" y="267"/>
                  <a:pt x="832" y="266"/>
                  <a:pt x="831" y="266"/>
                </a:cubicBezTo>
                <a:cubicBezTo>
                  <a:pt x="832" y="266"/>
                  <a:pt x="832" y="266"/>
                  <a:pt x="832" y="266"/>
                </a:cubicBezTo>
                <a:cubicBezTo>
                  <a:pt x="832" y="266"/>
                  <a:pt x="833" y="266"/>
                  <a:pt x="832" y="265"/>
                </a:cubicBezTo>
                <a:cubicBezTo>
                  <a:pt x="832" y="265"/>
                  <a:pt x="833" y="265"/>
                  <a:pt x="833" y="264"/>
                </a:cubicBezTo>
                <a:cubicBezTo>
                  <a:pt x="834" y="265"/>
                  <a:pt x="834" y="262"/>
                  <a:pt x="836" y="262"/>
                </a:cubicBezTo>
                <a:cubicBezTo>
                  <a:pt x="836" y="261"/>
                  <a:pt x="838" y="261"/>
                  <a:pt x="837" y="259"/>
                </a:cubicBezTo>
                <a:cubicBezTo>
                  <a:pt x="838" y="259"/>
                  <a:pt x="838" y="259"/>
                  <a:pt x="838" y="259"/>
                </a:cubicBezTo>
                <a:cubicBezTo>
                  <a:pt x="838" y="260"/>
                  <a:pt x="837" y="260"/>
                  <a:pt x="837" y="261"/>
                </a:cubicBezTo>
                <a:cubicBezTo>
                  <a:pt x="837" y="261"/>
                  <a:pt x="837" y="261"/>
                  <a:pt x="838" y="262"/>
                </a:cubicBezTo>
                <a:cubicBezTo>
                  <a:pt x="838" y="261"/>
                  <a:pt x="838" y="261"/>
                  <a:pt x="838" y="261"/>
                </a:cubicBezTo>
                <a:cubicBezTo>
                  <a:pt x="838" y="261"/>
                  <a:pt x="838" y="262"/>
                  <a:pt x="839" y="261"/>
                </a:cubicBezTo>
                <a:cubicBezTo>
                  <a:pt x="838" y="261"/>
                  <a:pt x="839" y="260"/>
                  <a:pt x="838" y="260"/>
                </a:cubicBezTo>
                <a:cubicBezTo>
                  <a:pt x="839" y="260"/>
                  <a:pt x="839" y="259"/>
                  <a:pt x="839" y="259"/>
                </a:cubicBezTo>
                <a:cubicBezTo>
                  <a:pt x="838" y="259"/>
                  <a:pt x="839" y="259"/>
                  <a:pt x="838" y="259"/>
                </a:cubicBezTo>
                <a:cubicBezTo>
                  <a:pt x="839" y="259"/>
                  <a:pt x="839" y="258"/>
                  <a:pt x="839" y="258"/>
                </a:cubicBezTo>
                <a:cubicBezTo>
                  <a:pt x="839" y="258"/>
                  <a:pt x="839" y="258"/>
                  <a:pt x="839" y="258"/>
                </a:cubicBezTo>
                <a:cubicBezTo>
                  <a:pt x="840" y="257"/>
                  <a:pt x="840" y="257"/>
                  <a:pt x="841" y="257"/>
                </a:cubicBezTo>
                <a:cubicBezTo>
                  <a:pt x="840" y="257"/>
                  <a:pt x="840" y="257"/>
                  <a:pt x="840" y="258"/>
                </a:cubicBezTo>
                <a:cubicBezTo>
                  <a:pt x="841" y="258"/>
                  <a:pt x="841" y="258"/>
                  <a:pt x="841" y="258"/>
                </a:cubicBezTo>
                <a:cubicBezTo>
                  <a:pt x="841" y="258"/>
                  <a:pt x="841" y="258"/>
                  <a:pt x="841" y="257"/>
                </a:cubicBezTo>
                <a:cubicBezTo>
                  <a:pt x="842" y="258"/>
                  <a:pt x="843" y="256"/>
                  <a:pt x="843" y="256"/>
                </a:cubicBezTo>
                <a:cubicBezTo>
                  <a:pt x="843" y="256"/>
                  <a:pt x="843" y="256"/>
                  <a:pt x="843" y="256"/>
                </a:cubicBezTo>
                <a:cubicBezTo>
                  <a:pt x="843" y="256"/>
                  <a:pt x="843" y="256"/>
                  <a:pt x="843" y="256"/>
                </a:cubicBezTo>
                <a:cubicBezTo>
                  <a:pt x="843" y="255"/>
                  <a:pt x="843" y="255"/>
                  <a:pt x="842" y="255"/>
                </a:cubicBezTo>
                <a:cubicBezTo>
                  <a:pt x="843" y="255"/>
                  <a:pt x="843" y="255"/>
                  <a:pt x="843" y="255"/>
                </a:cubicBezTo>
                <a:cubicBezTo>
                  <a:pt x="842" y="254"/>
                  <a:pt x="842" y="255"/>
                  <a:pt x="842" y="255"/>
                </a:cubicBezTo>
                <a:cubicBezTo>
                  <a:pt x="843" y="255"/>
                  <a:pt x="842" y="254"/>
                  <a:pt x="843" y="254"/>
                </a:cubicBezTo>
                <a:cubicBezTo>
                  <a:pt x="843" y="254"/>
                  <a:pt x="843" y="255"/>
                  <a:pt x="843" y="255"/>
                </a:cubicBezTo>
                <a:cubicBezTo>
                  <a:pt x="844" y="255"/>
                  <a:pt x="844" y="254"/>
                  <a:pt x="844" y="254"/>
                </a:cubicBezTo>
                <a:cubicBezTo>
                  <a:pt x="844" y="255"/>
                  <a:pt x="845" y="254"/>
                  <a:pt x="845" y="255"/>
                </a:cubicBezTo>
                <a:cubicBezTo>
                  <a:pt x="845" y="255"/>
                  <a:pt x="845" y="256"/>
                  <a:pt x="845" y="256"/>
                </a:cubicBezTo>
                <a:cubicBezTo>
                  <a:pt x="845" y="256"/>
                  <a:pt x="845" y="255"/>
                  <a:pt x="845" y="255"/>
                </a:cubicBezTo>
                <a:cubicBezTo>
                  <a:pt x="845" y="255"/>
                  <a:pt x="846" y="255"/>
                  <a:pt x="846" y="255"/>
                </a:cubicBezTo>
                <a:cubicBezTo>
                  <a:pt x="846" y="255"/>
                  <a:pt x="846" y="254"/>
                  <a:pt x="845" y="254"/>
                </a:cubicBezTo>
                <a:cubicBezTo>
                  <a:pt x="846" y="255"/>
                  <a:pt x="845" y="254"/>
                  <a:pt x="845" y="254"/>
                </a:cubicBezTo>
                <a:cubicBezTo>
                  <a:pt x="845" y="255"/>
                  <a:pt x="845" y="255"/>
                  <a:pt x="845" y="255"/>
                </a:cubicBezTo>
                <a:cubicBezTo>
                  <a:pt x="845" y="255"/>
                  <a:pt x="845" y="254"/>
                  <a:pt x="845" y="254"/>
                </a:cubicBezTo>
                <a:cubicBezTo>
                  <a:pt x="845" y="254"/>
                  <a:pt x="845" y="254"/>
                  <a:pt x="846" y="254"/>
                </a:cubicBezTo>
                <a:cubicBezTo>
                  <a:pt x="846" y="254"/>
                  <a:pt x="846" y="254"/>
                  <a:pt x="845" y="254"/>
                </a:cubicBezTo>
                <a:cubicBezTo>
                  <a:pt x="845" y="254"/>
                  <a:pt x="845" y="254"/>
                  <a:pt x="845" y="254"/>
                </a:cubicBezTo>
                <a:cubicBezTo>
                  <a:pt x="845" y="254"/>
                  <a:pt x="845" y="253"/>
                  <a:pt x="846" y="253"/>
                </a:cubicBezTo>
                <a:cubicBezTo>
                  <a:pt x="846" y="253"/>
                  <a:pt x="846" y="254"/>
                  <a:pt x="846" y="254"/>
                </a:cubicBezTo>
                <a:cubicBezTo>
                  <a:pt x="846" y="254"/>
                  <a:pt x="846" y="255"/>
                  <a:pt x="846" y="255"/>
                </a:cubicBezTo>
                <a:cubicBezTo>
                  <a:pt x="847" y="254"/>
                  <a:pt x="847" y="253"/>
                  <a:pt x="847" y="253"/>
                </a:cubicBezTo>
                <a:cubicBezTo>
                  <a:pt x="847" y="253"/>
                  <a:pt x="847" y="253"/>
                  <a:pt x="848" y="253"/>
                </a:cubicBezTo>
                <a:cubicBezTo>
                  <a:pt x="848" y="253"/>
                  <a:pt x="848" y="253"/>
                  <a:pt x="848" y="253"/>
                </a:cubicBezTo>
                <a:cubicBezTo>
                  <a:pt x="848" y="252"/>
                  <a:pt x="847" y="252"/>
                  <a:pt x="847" y="252"/>
                </a:cubicBezTo>
                <a:cubicBezTo>
                  <a:pt x="847" y="252"/>
                  <a:pt x="848" y="251"/>
                  <a:pt x="848" y="252"/>
                </a:cubicBezTo>
                <a:cubicBezTo>
                  <a:pt x="848" y="251"/>
                  <a:pt x="848" y="250"/>
                  <a:pt x="849" y="250"/>
                </a:cubicBezTo>
                <a:cubicBezTo>
                  <a:pt x="849" y="250"/>
                  <a:pt x="849" y="251"/>
                  <a:pt x="849" y="252"/>
                </a:cubicBezTo>
                <a:cubicBezTo>
                  <a:pt x="849" y="251"/>
                  <a:pt x="849" y="250"/>
                  <a:pt x="850" y="250"/>
                </a:cubicBezTo>
                <a:cubicBezTo>
                  <a:pt x="849" y="250"/>
                  <a:pt x="849" y="250"/>
                  <a:pt x="849" y="250"/>
                </a:cubicBezTo>
                <a:cubicBezTo>
                  <a:pt x="849" y="250"/>
                  <a:pt x="849" y="249"/>
                  <a:pt x="849" y="249"/>
                </a:cubicBezTo>
                <a:cubicBezTo>
                  <a:pt x="849" y="250"/>
                  <a:pt x="849" y="250"/>
                  <a:pt x="850" y="250"/>
                </a:cubicBezTo>
                <a:cubicBezTo>
                  <a:pt x="850" y="250"/>
                  <a:pt x="850" y="250"/>
                  <a:pt x="851" y="250"/>
                </a:cubicBezTo>
                <a:cubicBezTo>
                  <a:pt x="850" y="248"/>
                  <a:pt x="851" y="248"/>
                  <a:pt x="852" y="247"/>
                </a:cubicBezTo>
                <a:cubicBezTo>
                  <a:pt x="852" y="248"/>
                  <a:pt x="851" y="248"/>
                  <a:pt x="852" y="249"/>
                </a:cubicBezTo>
                <a:cubicBezTo>
                  <a:pt x="853" y="249"/>
                  <a:pt x="852" y="248"/>
                  <a:pt x="853" y="248"/>
                </a:cubicBezTo>
                <a:cubicBezTo>
                  <a:pt x="853" y="247"/>
                  <a:pt x="854" y="247"/>
                  <a:pt x="854" y="246"/>
                </a:cubicBezTo>
                <a:cubicBezTo>
                  <a:pt x="854" y="246"/>
                  <a:pt x="854" y="246"/>
                  <a:pt x="854" y="246"/>
                </a:cubicBezTo>
                <a:cubicBezTo>
                  <a:pt x="854" y="246"/>
                  <a:pt x="854" y="246"/>
                  <a:pt x="854" y="245"/>
                </a:cubicBezTo>
                <a:cubicBezTo>
                  <a:pt x="854" y="245"/>
                  <a:pt x="854" y="245"/>
                  <a:pt x="854" y="245"/>
                </a:cubicBezTo>
                <a:cubicBezTo>
                  <a:pt x="854" y="245"/>
                  <a:pt x="854" y="246"/>
                  <a:pt x="854" y="246"/>
                </a:cubicBezTo>
                <a:cubicBezTo>
                  <a:pt x="855" y="246"/>
                  <a:pt x="854" y="246"/>
                  <a:pt x="855" y="246"/>
                </a:cubicBezTo>
                <a:cubicBezTo>
                  <a:pt x="855" y="246"/>
                  <a:pt x="855" y="245"/>
                  <a:pt x="855" y="246"/>
                </a:cubicBezTo>
                <a:cubicBezTo>
                  <a:pt x="855" y="246"/>
                  <a:pt x="855" y="247"/>
                  <a:pt x="855" y="247"/>
                </a:cubicBezTo>
                <a:cubicBezTo>
                  <a:pt x="855" y="247"/>
                  <a:pt x="855" y="247"/>
                  <a:pt x="855" y="247"/>
                </a:cubicBezTo>
                <a:cubicBezTo>
                  <a:pt x="856" y="247"/>
                  <a:pt x="855" y="246"/>
                  <a:pt x="856" y="246"/>
                </a:cubicBezTo>
                <a:cubicBezTo>
                  <a:pt x="856" y="247"/>
                  <a:pt x="855" y="247"/>
                  <a:pt x="855" y="248"/>
                </a:cubicBezTo>
                <a:cubicBezTo>
                  <a:pt x="855" y="248"/>
                  <a:pt x="855" y="248"/>
                  <a:pt x="856" y="248"/>
                </a:cubicBezTo>
                <a:cubicBezTo>
                  <a:pt x="855" y="248"/>
                  <a:pt x="855" y="249"/>
                  <a:pt x="855" y="248"/>
                </a:cubicBezTo>
                <a:cubicBezTo>
                  <a:pt x="855" y="248"/>
                  <a:pt x="855" y="248"/>
                  <a:pt x="854" y="248"/>
                </a:cubicBezTo>
                <a:cubicBezTo>
                  <a:pt x="854" y="248"/>
                  <a:pt x="854" y="249"/>
                  <a:pt x="855" y="249"/>
                </a:cubicBezTo>
                <a:cubicBezTo>
                  <a:pt x="854" y="249"/>
                  <a:pt x="854" y="249"/>
                  <a:pt x="854" y="249"/>
                </a:cubicBezTo>
                <a:cubicBezTo>
                  <a:pt x="854" y="249"/>
                  <a:pt x="854" y="249"/>
                  <a:pt x="854" y="249"/>
                </a:cubicBezTo>
                <a:cubicBezTo>
                  <a:pt x="853" y="249"/>
                  <a:pt x="854" y="249"/>
                  <a:pt x="853" y="249"/>
                </a:cubicBezTo>
                <a:cubicBezTo>
                  <a:pt x="853" y="249"/>
                  <a:pt x="853" y="249"/>
                  <a:pt x="853" y="249"/>
                </a:cubicBezTo>
                <a:cubicBezTo>
                  <a:pt x="853" y="249"/>
                  <a:pt x="853" y="249"/>
                  <a:pt x="853" y="249"/>
                </a:cubicBezTo>
                <a:cubicBezTo>
                  <a:pt x="853" y="249"/>
                  <a:pt x="853" y="250"/>
                  <a:pt x="854" y="250"/>
                </a:cubicBezTo>
                <a:cubicBezTo>
                  <a:pt x="854" y="250"/>
                  <a:pt x="853" y="250"/>
                  <a:pt x="853" y="251"/>
                </a:cubicBezTo>
                <a:cubicBezTo>
                  <a:pt x="854" y="251"/>
                  <a:pt x="854" y="250"/>
                  <a:pt x="854" y="251"/>
                </a:cubicBezTo>
                <a:cubicBezTo>
                  <a:pt x="854" y="251"/>
                  <a:pt x="853" y="252"/>
                  <a:pt x="853" y="251"/>
                </a:cubicBezTo>
                <a:cubicBezTo>
                  <a:pt x="853" y="251"/>
                  <a:pt x="853" y="251"/>
                  <a:pt x="853" y="251"/>
                </a:cubicBezTo>
                <a:cubicBezTo>
                  <a:pt x="852" y="251"/>
                  <a:pt x="852" y="252"/>
                  <a:pt x="852" y="252"/>
                </a:cubicBezTo>
                <a:cubicBezTo>
                  <a:pt x="852" y="252"/>
                  <a:pt x="852" y="252"/>
                  <a:pt x="852" y="252"/>
                </a:cubicBezTo>
                <a:cubicBezTo>
                  <a:pt x="852" y="253"/>
                  <a:pt x="852" y="253"/>
                  <a:pt x="852" y="253"/>
                </a:cubicBezTo>
                <a:cubicBezTo>
                  <a:pt x="851" y="253"/>
                  <a:pt x="851" y="254"/>
                  <a:pt x="851" y="255"/>
                </a:cubicBezTo>
                <a:cubicBezTo>
                  <a:pt x="850" y="255"/>
                  <a:pt x="851" y="255"/>
                  <a:pt x="850" y="254"/>
                </a:cubicBezTo>
                <a:cubicBezTo>
                  <a:pt x="850" y="254"/>
                  <a:pt x="850" y="255"/>
                  <a:pt x="850" y="255"/>
                </a:cubicBezTo>
                <a:cubicBezTo>
                  <a:pt x="850" y="255"/>
                  <a:pt x="850" y="255"/>
                  <a:pt x="849" y="255"/>
                </a:cubicBezTo>
                <a:cubicBezTo>
                  <a:pt x="850" y="255"/>
                  <a:pt x="850" y="255"/>
                  <a:pt x="850" y="255"/>
                </a:cubicBezTo>
                <a:cubicBezTo>
                  <a:pt x="849" y="256"/>
                  <a:pt x="849" y="257"/>
                  <a:pt x="849" y="257"/>
                </a:cubicBezTo>
                <a:cubicBezTo>
                  <a:pt x="848" y="257"/>
                  <a:pt x="848" y="258"/>
                  <a:pt x="849" y="259"/>
                </a:cubicBezTo>
                <a:cubicBezTo>
                  <a:pt x="849" y="258"/>
                  <a:pt x="849" y="258"/>
                  <a:pt x="849" y="258"/>
                </a:cubicBezTo>
                <a:cubicBezTo>
                  <a:pt x="849" y="258"/>
                  <a:pt x="849" y="258"/>
                  <a:pt x="849" y="259"/>
                </a:cubicBezTo>
                <a:cubicBezTo>
                  <a:pt x="848" y="259"/>
                  <a:pt x="848" y="259"/>
                  <a:pt x="848" y="259"/>
                </a:cubicBezTo>
                <a:cubicBezTo>
                  <a:pt x="848" y="258"/>
                  <a:pt x="848" y="258"/>
                  <a:pt x="848" y="258"/>
                </a:cubicBezTo>
                <a:cubicBezTo>
                  <a:pt x="847" y="258"/>
                  <a:pt x="847" y="259"/>
                  <a:pt x="847" y="260"/>
                </a:cubicBezTo>
                <a:cubicBezTo>
                  <a:pt x="847" y="259"/>
                  <a:pt x="847" y="260"/>
                  <a:pt x="846" y="260"/>
                </a:cubicBezTo>
                <a:cubicBezTo>
                  <a:pt x="847" y="260"/>
                  <a:pt x="846" y="260"/>
                  <a:pt x="846" y="261"/>
                </a:cubicBezTo>
                <a:cubicBezTo>
                  <a:pt x="846" y="261"/>
                  <a:pt x="847" y="261"/>
                  <a:pt x="846" y="262"/>
                </a:cubicBezTo>
                <a:cubicBezTo>
                  <a:pt x="846" y="261"/>
                  <a:pt x="846" y="261"/>
                  <a:pt x="845" y="261"/>
                </a:cubicBezTo>
                <a:cubicBezTo>
                  <a:pt x="846" y="262"/>
                  <a:pt x="844" y="261"/>
                  <a:pt x="845" y="262"/>
                </a:cubicBezTo>
                <a:cubicBezTo>
                  <a:pt x="845" y="262"/>
                  <a:pt x="845" y="262"/>
                  <a:pt x="845" y="262"/>
                </a:cubicBezTo>
                <a:cubicBezTo>
                  <a:pt x="845" y="263"/>
                  <a:pt x="845" y="263"/>
                  <a:pt x="844" y="263"/>
                </a:cubicBezTo>
                <a:cubicBezTo>
                  <a:pt x="845" y="263"/>
                  <a:pt x="844" y="264"/>
                  <a:pt x="844" y="265"/>
                </a:cubicBezTo>
                <a:cubicBezTo>
                  <a:pt x="844" y="265"/>
                  <a:pt x="844" y="265"/>
                  <a:pt x="844" y="265"/>
                </a:cubicBezTo>
                <a:cubicBezTo>
                  <a:pt x="843" y="265"/>
                  <a:pt x="844" y="264"/>
                  <a:pt x="843" y="265"/>
                </a:cubicBezTo>
                <a:cubicBezTo>
                  <a:pt x="843" y="265"/>
                  <a:pt x="843" y="266"/>
                  <a:pt x="843" y="266"/>
                </a:cubicBezTo>
                <a:cubicBezTo>
                  <a:pt x="843" y="266"/>
                  <a:pt x="843" y="266"/>
                  <a:pt x="843" y="266"/>
                </a:cubicBezTo>
                <a:cubicBezTo>
                  <a:pt x="843" y="266"/>
                  <a:pt x="843" y="267"/>
                  <a:pt x="842" y="267"/>
                </a:cubicBezTo>
                <a:cubicBezTo>
                  <a:pt x="843" y="267"/>
                  <a:pt x="843" y="267"/>
                  <a:pt x="843" y="267"/>
                </a:cubicBezTo>
                <a:cubicBezTo>
                  <a:pt x="842" y="267"/>
                  <a:pt x="842" y="267"/>
                  <a:pt x="842" y="268"/>
                </a:cubicBezTo>
                <a:cubicBezTo>
                  <a:pt x="842" y="267"/>
                  <a:pt x="842" y="267"/>
                  <a:pt x="843" y="268"/>
                </a:cubicBezTo>
                <a:cubicBezTo>
                  <a:pt x="842" y="268"/>
                  <a:pt x="842" y="268"/>
                  <a:pt x="842" y="268"/>
                </a:cubicBezTo>
                <a:cubicBezTo>
                  <a:pt x="843" y="268"/>
                  <a:pt x="842" y="268"/>
                  <a:pt x="842" y="269"/>
                </a:cubicBezTo>
                <a:cubicBezTo>
                  <a:pt x="842" y="269"/>
                  <a:pt x="842" y="268"/>
                  <a:pt x="843" y="268"/>
                </a:cubicBezTo>
                <a:cubicBezTo>
                  <a:pt x="843" y="268"/>
                  <a:pt x="843" y="268"/>
                  <a:pt x="843" y="268"/>
                </a:cubicBezTo>
                <a:cubicBezTo>
                  <a:pt x="844" y="268"/>
                  <a:pt x="844" y="266"/>
                  <a:pt x="845" y="266"/>
                </a:cubicBezTo>
                <a:cubicBezTo>
                  <a:pt x="845" y="265"/>
                  <a:pt x="846" y="265"/>
                  <a:pt x="846" y="265"/>
                </a:cubicBezTo>
                <a:cubicBezTo>
                  <a:pt x="846" y="264"/>
                  <a:pt x="847" y="263"/>
                  <a:pt x="847" y="263"/>
                </a:cubicBezTo>
                <a:cubicBezTo>
                  <a:pt x="848" y="263"/>
                  <a:pt x="848" y="263"/>
                  <a:pt x="848" y="263"/>
                </a:cubicBezTo>
                <a:cubicBezTo>
                  <a:pt x="848" y="263"/>
                  <a:pt x="849" y="263"/>
                  <a:pt x="848" y="262"/>
                </a:cubicBezTo>
                <a:cubicBezTo>
                  <a:pt x="849" y="262"/>
                  <a:pt x="849" y="263"/>
                  <a:pt x="850" y="263"/>
                </a:cubicBezTo>
                <a:cubicBezTo>
                  <a:pt x="849" y="262"/>
                  <a:pt x="849" y="262"/>
                  <a:pt x="849" y="262"/>
                </a:cubicBezTo>
                <a:cubicBezTo>
                  <a:pt x="849" y="262"/>
                  <a:pt x="850" y="262"/>
                  <a:pt x="850" y="262"/>
                </a:cubicBezTo>
                <a:cubicBezTo>
                  <a:pt x="850" y="261"/>
                  <a:pt x="850" y="261"/>
                  <a:pt x="850" y="261"/>
                </a:cubicBezTo>
                <a:cubicBezTo>
                  <a:pt x="850" y="261"/>
                  <a:pt x="850" y="262"/>
                  <a:pt x="851" y="262"/>
                </a:cubicBezTo>
                <a:cubicBezTo>
                  <a:pt x="851" y="262"/>
                  <a:pt x="851" y="261"/>
                  <a:pt x="851" y="261"/>
                </a:cubicBezTo>
                <a:cubicBezTo>
                  <a:pt x="851" y="261"/>
                  <a:pt x="851" y="261"/>
                  <a:pt x="851" y="261"/>
                </a:cubicBezTo>
                <a:cubicBezTo>
                  <a:pt x="851" y="261"/>
                  <a:pt x="851" y="260"/>
                  <a:pt x="851" y="260"/>
                </a:cubicBezTo>
                <a:cubicBezTo>
                  <a:pt x="851" y="260"/>
                  <a:pt x="851" y="260"/>
                  <a:pt x="851" y="260"/>
                </a:cubicBezTo>
                <a:cubicBezTo>
                  <a:pt x="851" y="260"/>
                  <a:pt x="852" y="260"/>
                  <a:pt x="852" y="259"/>
                </a:cubicBezTo>
                <a:cubicBezTo>
                  <a:pt x="852" y="260"/>
                  <a:pt x="852" y="260"/>
                  <a:pt x="853" y="260"/>
                </a:cubicBezTo>
                <a:cubicBezTo>
                  <a:pt x="853" y="260"/>
                  <a:pt x="853" y="261"/>
                  <a:pt x="853" y="261"/>
                </a:cubicBezTo>
                <a:cubicBezTo>
                  <a:pt x="853" y="261"/>
                  <a:pt x="852" y="261"/>
                  <a:pt x="852" y="261"/>
                </a:cubicBezTo>
                <a:cubicBezTo>
                  <a:pt x="852" y="261"/>
                  <a:pt x="853" y="261"/>
                  <a:pt x="852" y="261"/>
                </a:cubicBezTo>
                <a:cubicBezTo>
                  <a:pt x="852" y="261"/>
                  <a:pt x="851" y="261"/>
                  <a:pt x="852" y="262"/>
                </a:cubicBezTo>
                <a:cubicBezTo>
                  <a:pt x="851" y="262"/>
                  <a:pt x="851" y="262"/>
                  <a:pt x="850" y="263"/>
                </a:cubicBezTo>
                <a:cubicBezTo>
                  <a:pt x="850" y="263"/>
                  <a:pt x="850" y="263"/>
                  <a:pt x="850" y="263"/>
                </a:cubicBezTo>
                <a:cubicBezTo>
                  <a:pt x="850" y="263"/>
                  <a:pt x="850" y="263"/>
                  <a:pt x="850" y="263"/>
                </a:cubicBezTo>
                <a:cubicBezTo>
                  <a:pt x="850" y="264"/>
                  <a:pt x="850" y="263"/>
                  <a:pt x="850" y="263"/>
                </a:cubicBezTo>
                <a:cubicBezTo>
                  <a:pt x="849" y="263"/>
                  <a:pt x="849" y="263"/>
                  <a:pt x="850" y="264"/>
                </a:cubicBezTo>
                <a:cubicBezTo>
                  <a:pt x="850" y="264"/>
                  <a:pt x="849" y="264"/>
                  <a:pt x="849" y="264"/>
                </a:cubicBezTo>
                <a:cubicBezTo>
                  <a:pt x="849" y="264"/>
                  <a:pt x="849" y="265"/>
                  <a:pt x="848" y="265"/>
                </a:cubicBezTo>
                <a:cubicBezTo>
                  <a:pt x="848" y="265"/>
                  <a:pt x="849" y="265"/>
                  <a:pt x="849" y="265"/>
                </a:cubicBezTo>
                <a:cubicBezTo>
                  <a:pt x="848" y="265"/>
                  <a:pt x="848" y="265"/>
                  <a:pt x="849" y="265"/>
                </a:cubicBezTo>
                <a:cubicBezTo>
                  <a:pt x="849" y="266"/>
                  <a:pt x="848" y="266"/>
                  <a:pt x="848" y="266"/>
                </a:cubicBezTo>
                <a:cubicBezTo>
                  <a:pt x="848" y="267"/>
                  <a:pt x="847" y="267"/>
                  <a:pt x="846" y="268"/>
                </a:cubicBezTo>
                <a:cubicBezTo>
                  <a:pt x="847" y="268"/>
                  <a:pt x="847" y="269"/>
                  <a:pt x="847" y="269"/>
                </a:cubicBezTo>
                <a:cubicBezTo>
                  <a:pt x="847" y="268"/>
                  <a:pt x="847" y="268"/>
                  <a:pt x="847" y="268"/>
                </a:cubicBezTo>
                <a:cubicBezTo>
                  <a:pt x="847" y="268"/>
                  <a:pt x="847" y="269"/>
                  <a:pt x="848" y="268"/>
                </a:cubicBezTo>
                <a:cubicBezTo>
                  <a:pt x="848" y="267"/>
                  <a:pt x="849" y="266"/>
                  <a:pt x="850" y="266"/>
                </a:cubicBezTo>
                <a:cubicBezTo>
                  <a:pt x="851" y="266"/>
                  <a:pt x="850" y="266"/>
                  <a:pt x="850" y="266"/>
                </a:cubicBezTo>
                <a:cubicBezTo>
                  <a:pt x="851" y="267"/>
                  <a:pt x="851" y="266"/>
                  <a:pt x="851" y="267"/>
                </a:cubicBezTo>
                <a:cubicBezTo>
                  <a:pt x="851" y="267"/>
                  <a:pt x="851" y="267"/>
                  <a:pt x="850" y="267"/>
                </a:cubicBezTo>
                <a:cubicBezTo>
                  <a:pt x="850" y="267"/>
                  <a:pt x="851" y="267"/>
                  <a:pt x="850" y="268"/>
                </a:cubicBezTo>
                <a:cubicBezTo>
                  <a:pt x="851" y="267"/>
                  <a:pt x="850" y="268"/>
                  <a:pt x="850" y="267"/>
                </a:cubicBezTo>
                <a:cubicBezTo>
                  <a:pt x="850" y="267"/>
                  <a:pt x="850" y="267"/>
                  <a:pt x="850" y="267"/>
                </a:cubicBezTo>
                <a:cubicBezTo>
                  <a:pt x="850" y="267"/>
                  <a:pt x="850" y="266"/>
                  <a:pt x="850" y="266"/>
                </a:cubicBezTo>
                <a:cubicBezTo>
                  <a:pt x="850" y="267"/>
                  <a:pt x="849" y="267"/>
                  <a:pt x="850" y="267"/>
                </a:cubicBezTo>
                <a:cubicBezTo>
                  <a:pt x="850" y="267"/>
                  <a:pt x="850" y="268"/>
                  <a:pt x="850" y="268"/>
                </a:cubicBezTo>
                <a:cubicBezTo>
                  <a:pt x="849" y="269"/>
                  <a:pt x="849" y="271"/>
                  <a:pt x="848" y="271"/>
                </a:cubicBezTo>
                <a:cubicBezTo>
                  <a:pt x="848" y="271"/>
                  <a:pt x="849" y="271"/>
                  <a:pt x="849" y="271"/>
                </a:cubicBezTo>
                <a:cubicBezTo>
                  <a:pt x="848" y="271"/>
                  <a:pt x="848" y="271"/>
                  <a:pt x="847" y="271"/>
                </a:cubicBezTo>
                <a:cubicBezTo>
                  <a:pt x="847" y="271"/>
                  <a:pt x="847" y="271"/>
                  <a:pt x="847" y="271"/>
                </a:cubicBezTo>
                <a:cubicBezTo>
                  <a:pt x="847" y="271"/>
                  <a:pt x="847" y="271"/>
                  <a:pt x="848" y="271"/>
                </a:cubicBezTo>
                <a:cubicBezTo>
                  <a:pt x="848" y="271"/>
                  <a:pt x="848" y="270"/>
                  <a:pt x="847" y="270"/>
                </a:cubicBezTo>
                <a:cubicBezTo>
                  <a:pt x="847" y="270"/>
                  <a:pt x="846" y="271"/>
                  <a:pt x="847" y="272"/>
                </a:cubicBezTo>
                <a:cubicBezTo>
                  <a:pt x="847" y="272"/>
                  <a:pt x="847" y="272"/>
                  <a:pt x="847" y="273"/>
                </a:cubicBezTo>
                <a:cubicBezTo>
                  <a:pt x="846" y="272"/>
                  <a:pt x="847" y="272"/>
                  <a:pt x="846" y="272"/>
                </a:cubicBezTo>
                <a:cubicBezTo>
                  <a:pt x="846" y="272"/>
                  <a:pt x="846" y="273"/>
                  <a:pt x="846" y="273"/>
                </a:cubicBezTo>
                <a:cubicBezTo>
                  <a:pt x="847" y="273"/>
                  <a:pt x="846" y="274"/>
                  <a:pt x="846" y="274"/>
                </a:cubicBezTo>
                <a:cubicBezTo>
                  <a:pt x="846" y="274"/>
                  <a:pt x="846" y="274"/>
                  <a:pt x="846" y="274"/>
                </a:cubicBezTo>
                <a:cubicBezTo>
                  <a:pt x="845" y="274"/>
                  <a:pt x="845" y="274"/>
                  <a:pt x="846" y="274"/>
                </a:cubicBezTo>
                <a:cubicBezTo>
                  <a:pt x="845" y="274"/>
                  <a:pt x="845" y="275"/>
                  <a:pt x="845" y="275"/>
                </a:cubicBezTo>
                <a:cubicBezTo>
                  <a:pt x="845" y="275"/>
                  <a:pt x="845" y="275"/>
                  <a:pt x="845" y="276"/>
                </a:cubicBezTo>
                <a:cubicBezTo>
                  <a:pt x="845" y="276"/>
                  <a:pt x="844" y="275"/>
                  <a:pt x="844" y="276"/>
                </a:cubicBezTo>
                <a:cubicBezTo>
                  <a:pt x="845" y="276"/>
                  <a:pt x="845" y="276"/>
                  <a:pt x="844" y="276"/>
                </a:cubicBezTo>
                <a:cubicBezTo>
                  <a:pt x="844" y="276"/>
                  <a:pt x="844" y="276"/>
                  <a:pt x="844" y="276"/>
                </a:cubicBezTo>
                <a:cubicBezTo>
                  <a:pt x="844" y="276"/>
                  <a:pt x="844" y="276"/>
                  <a:pt x="844" y="277"/>
                </a:cubicBezTo>
                <a:cubicBezTo>
                  <a:pt x="844" y="277"/>
                  <a:pt x="844" y="277"/>
                  <a:pt x="844" y="277"/>
                </a:cubicBezTo>
                <a:cubicBezTo>
                  <a:pt x="843" y="277"/>
                  <a:pt x="844" y="276"/>
                  <a:pt x="844" y="276"/>
                </a:cubicBezTo>
                <a:cubicBezTo>
                  <a:pt x="843" y="276"/>
                  <a:pt x="843" y="277"/>
                  <a:pt x="844" y="277"/>
                </a:cubicBezTo>
                <a:cubicBezTo>
                  <a:pt x="843" y="277"/>
                  <a:pt x="843" y="277"/>
                  <a:pt x="843" y="278"/>
                </a:cubicBezTo>
                <a:cubicBezTo>
                  <a:pt x="843" y="278"/>
                  <a:pt x="843" y="278"/>
                  <a:pt x="843" y="278"/>
                </a:cubicBezTo>
                <a:cubicBezTo>
                  <a:pt x="842" y="279"/>
                  <a:pt x="842" y="279"/>
                  <a:pt x="842" y="280"/>
                </a:cubicBezTo>
                <a:cubicBezTo>
                  <a:pt x="841" y="280"/>
                  <a:pt x="841" y="280"/>
                  <a:pt x="841" y="280"/>
                </a:cubicBezTo>
                <a:cubicBezTo>
                  <a:pt x="841" y="281"/>
                  <a:pt x="841" y="281"/>
                  <a:pt x="840" y="281"/>
                </a:cubicBezTo>
                <a:cubicBezTo>
                  <a:pt x="841" y="282"/>
                  <a:pt x="840" y="282"/>
                  <a:pt x="840" y="282"/>
                </a:cubicBezTo>
                <a:cubicBezTo>
                  <a:pt x="840" y="282"/>
                  <a:pt x="840" y="282"/>
                  <a:pt x="840" y="282"/>
                </a:cubicBezTo>
                <a:cubicBezTo>
                  <a:pt x="840" y="282"/>
                  <a:pt x="840" y="284"/>
                  <a:pt x="839" y="283"/>
                </a:cubicBezTo>
                <a:cubicBezTo>
                  <a:pt x="839" y="284"/>
                  <a:pt x="839" y="284"/>
                  <a:pt x="840" y="285"/>
                </a:cubicBezTo>
                <a:cubicBezTo>
                  <a:pt x="838" y="285"/>
                  <a:pt x="839" y="287"/>
                  <a:pt x="838" y="286"/>
                </a:cubicBezTo>
                <a:cubicBezTo>
                  <a:pt x="837" y="286"/>
                  <a:pt x="838" y="287"/>
                  <a:pt x="838" y="287"/>
                </a:cubicBezTo>
                <a:cubicBezTo>
                  <a:pt x="837" y="287"/>
                  <a:pt x="838" y="286"/>
                  <a:pt x="837" y="286"/>
                </a:cubicBezTo>
                <a:cubicBezTo>
                  <a:pt x="837" y="286"/>
                  <a:pt x="837" y="287"/>
                  <a:pt x="837" y="287"/>
                </a:cubicBezTo>
                <a:cubicBezTo>
                  <a:pt x="837" y="287"/>
                  <a:pt x="838" y="287"/>
                  <a:pt x="838" y="287"/>
                </a:cubicBezTo>
                <a:cubicBezTo>
                  <a:pt x="837" y="287"/>
                  <a:pt x="837" y="288"/>
                  <a:pt x="836" y="288"/>
                </a:cubicBezTo>
                <a:cubicBezTo>
                  <a:pt x="836" y="288"/>
                  <a:pt x="837" y="288"/>
                  <a:pt x="837" y="288"/>
                </a:cubicBezTo>
                <a:cubicBezTo>
                  <a:pt x="836" y="289"/>
                  <a:pt x="837" y="289"/>
                  <a:pt x="836" y="289"/>
                </a:cubicBezTo>
                <a:cubicBezTo>
                  <a:pt x="837" y="289"/>
                  <a:pt x="837" y="289"/>
                  <a:pt x="837" y="289"/>
                </a:cubicBezTo>
                <a:cubicBezTo>
                  <a:pt x="837" y="289"/>
                  <a:pt x="837" y="288"/>
                  <a:pt x="838" y="288"/>
                </a:cubicBezTo>
                <a:cubicBezTo>
                  <a:pt x="838" y="289"/>
                  <a:pt x="837" y="289"/>
                  <a:pt x="838" y="289"/>
                </a:cubicBezTo>
                <a:cubicBezTo>
                  <a:pt x="837" y="289"/>
                  <a:pt x="836" y="289"/>
                  <a:pt x="836" y="289"/>
                </a:cubicBezTo>
                <a:cubicBezTo>
                  <a:pt x="837" y="290"/>
                  <a:pt x="837" y="290"/>
                  <a:pt x="837" y="290"/>
                </a:cubicBezTo>
                <a:cubicBezTo>
                  <a:pt x="837" y="290"/>
                  <a:pt x="837" y="290"/>
                  <a:pt x="837" y="290"/>
                </a:cubicBezTo>
                <a:cubicBezTo>
                  <a:pt x="837" y="290"/>
                  <a:pt x="837" y="290"/>
                  <a:pt x="837" y="290"/>
                </a:cubicBezTo>
                <a:cubicBezTo>
                  <a:pt x="837" y="290"/>
                  <a:pt x="836" y="290"/>
                  <a:pt x="836" y="289"/>
                </a:cubicBezTo>
                <a:cubicBezTo>
                  <a:pt x="836" y="290"/>
                  <a:pt x="836" y="289"/>
                  <a:pt x="835" y="289"/>
                </a:cubicBezTo>
                <a:cubicBezTo>
                  <a:pt x="835" y="289"/>
                  <a:pt x="836" y="290"/>
                  <a:pt x="836" y="290"/>
                </a:cubicBezTo>
                <a:cubicBezTo>
                  <a:pt x="835" y="290"/>
                  <a:pt x="834" y="291"/>
                  <a:pt x="835" y="292"/>
                </a:cubicBezTo>
                <a:cubicBezTo>
                  <a:pt x="835" y="292"/>
                  <a:pt x="835" y="291"/>
                  <a:pt x="834" y="291"/>
                </a:cubicBezTo>
                <a:cubicBezTo>
                  <a:pt x="834" y="291"/>
                  <a:pt x="834" y="292"/>
                  <a:pt x="835" y="292"/>
                </a:cubicBezTo>
                <a:cubicBezTo>
                  <a:pt x="834" y="292"/>
                  <a:pt x="834" y="293"/>
                  <a:pt x="834" y="293"/>
                </a:cubicBezTo>
                <a:cubicBezTo>
                  <a:pt x="834" y="293"/>
                  <a:pt x="834" y="292"/>
                  <a:pt x="833" y="293"/>
                </a:cubicBezTo>
                <a:cubicBezTo>
                  <a:pt x="834" y="294"/>
                  <a:pt x="834" y="294"/>
                  <a:pt x="834" y="294"/>
                </a:cubicBezTo>
                <a:cubicBezTo>
                  <a:pt x="833" y="293"/>
                  <a:pt x="833" y="294"/>
                  <a:pt x="832" y="294"/>
                </a:cubicBezTo>
                <a:cubicBezTo>
                  <a:pt x="833" y="294"/>
                  <a:pt x="833" y="294"/>
                  <a:pt x="833" y="294"/>
                </a:cubicBezTo>
                <a:cubicBezTo>
                  <a:pt x="832" y="295"/>
                  <a:pt x="832" y="295"/>
                  <a:pt x="832" y="296"/>
                </a:cubicBezTo>
                <a:cubicBezTo>
                  <a:pt x="832" y="296"/>
                  <a:pt x="832" y="296"/>
                  <a:pt x="832" y="297"/>
                </a:cubicBezTo>
                <a:cubicBezTo>
                  <a:pt x="831" y="296"/>
                  <a:pt x="832" y="297"/>
                  <a:pt x="831" y="298"/>
                </a:cubicBezTo>
                <a:cubicBezTo>
                  <a:pt x="831" y="298"/>
                  <a:pt x="831" y="298"/>
                  <a:pt x="831" y="298"/>
                </a:cubicBezTo>
                <a:cubicBezTo>
                  <a:pt x="831" y="298"/>
                  <a:pt x="831" y="298"/>
                  <a:pt x="832" y="298"/>
                </a:cubicBezTo>
                <a:cubicBezTo>
                  <a:pt x="832" y="298"/>
                  <a:pt x="832" y="299"/>
                  <a:pt x="831" y="299"/>
                </a:cubicBezTo>
                <a:cubicBezTo>
                  <a:pt x="831" y="299"/>
                  <a:pt x="832" y="298"/>
                  <a:pt x="831" y="298"/>
                </a:cubicBezTo>
                <a:cubicBezTo>
                  <a:pt x="831" y="299"/>
                  <a:pt x="830" y="299"/>
                  <a:pt x="830" y="299"/>
                </a:cubicBezTo>
                <a:cubicBezTo>
                  <a:pt x="830" y="300"/>
                  <a:pt x="830" y="300"/>
                  <a:pt x="830" y="300"/>
                </a:cubicBezTo>
                <a:cubicBezTo>
                  <a:pt x="831" y="300"/>
                  <a:pt x="830" y="300"/>
                  <a:pt x="830" y="299"/>
                </a:cubicBezTo>
                <a:cubicBezTo>
                  <a:pt x="830" y="300"/>
                  <a:pt x="831" y="300"/>
                  <a:pt x="831" y="300"/>
                </a:cubicBezTo>
                <a:cubicBezTo>
                  <a:pt x="831" y="300"/>
                  <a:pt x="831" y="300"/>
                  <a:pt x="830" y="301"/>
                </a:cubicBezTo>
                <a:cubicBezTo>
                  <a:pt x="830" y="300"/>
                  <a:pt x="830" y="300"/>
                  <a:pt x="829" y="300"/>
                </a:cubicBezTo>
                <a:cubicBezTo>
                  <a:pt x="829" y="300"/>
                  <a:pt x="830" y="301"/>
                  <a:pt x="829" y="301"/>
                </a:cubicBezTo>
                <a:cubicBezTo>
                  <a:pt x="829" y="301"/>
                  <a:pt x="829" y="300"/>
                  <a:pt x="829" y="300"/>
                </a:cubicBezTo>
                <a:cubicBezTo>
                  <a:pt x="829" y="301"/>
                  <a:pt x="829" y="301"/>
                  <a:pt x="829" y="301"/>
                </a:cubicBezTo>
                <a:cubicBezTo>
                  <a:pt x="828" y="301"/>
                  <a:pt x="828" y="303"/>
                  <a:pt x="827" y="303"/>
                </a:cubicBezTo>
                <a:cubicBezTo>
                  <a:pt x="828" y="303"/>
                  <a:pt x="828" y="303"/>
                  <a:pt x="828" y="303"/>
                </a:cubicBezTo>
                <a:cubicBezTo>
                  <a:pt x="828" y="303"/>
                  <a:pt x="827" y="303"/>
                  <a:pt x="828" y="304"/>
                </a:cubicBezTo>
                <a:cubicBezTo>
                  <a:pt x="827" y="304"/>
                  <a:pt x="827" y="304"/>
                  <a:pt x="827" y="305"/>
                </a:cubicBezTo>
                <a:cubicBezTo>
                  <a:pt x="827" y="305"/>
                  <a:pt x="827" y="305"/>
                  <a:pt x="826" y="305"/>
                </a:cubicBezTo>
                <a:cubicBezTo>
                  <a:pt x="826" y="304"/>
                  <a:pt x="826" y="304"/>
                  <a:pt x="826" y="304"/>
                </a:cubicBezTo>
                <a:cubicBezTo>
                  <a:pt x="825" y="304"/>
                  <a:pt x="825" y="305"/>
                  <a:pt x="825" y="305"/>
                </a:cubicBezTo>
                <a:cubicBezTo>
                  <a:pt x="826" y="305"/>
                  <a:pt x="825" y="305"/>
                  <a:pt x="826" y="305"/>
                </a:cubicBezTo>
                <a:cubicBezTo>
                  <a:pt x="826" y="306"/>
                  <a:pt x="825" y="306"/>
                  <a:pt x="825" y="307"/>
                </a:cubicBezTo>
                <a:cubicBezTo>
                  <a:pt x="826" y="307"/>
                  <a:pt x="826" y="307"/>
                  <a:pt x="826" y="307"/>
                </a:cubicBezTo>
                <a:cubicBezTo>
                  <a:pt x="826" y="308"/>
                  <a:pt x="826" y="308"/>
                  <a:pt x="826" y="308"/>
                </a:cubicBezTo>
                <a:cubicBezTo>
                  <a:pt x="826" y="308"/>
                  <a:pt x="826" y="307"/>
                  <a:pt x="825" y="307"/>
                </a:cubicBezTo>
                <a:cubicBezTo>
                  <a:pt x="824" y="308"/>
                  <a:pt x="825" y="308"/>
                  <a:pt x="825" y="308"/>
                </a:cubicBezTo>
                <a:cubicBezTo>
                  <a:pt x="825" y="309"/>
                  <a:pt x="826" y="308"/>
                  <a:pt x="826" y="308"/>
                </a:cubicBezTo>
                <a:cubicBezTo>
                  <a:pt x="826" y="309"/>
                  <a:pt x="825" y="309"/>
                  <a:pt x="826" y="309"/>
                </a:cubicBezTo>
                <a:cubicBezTo>
                  <a:pt x="825" y="309"/>
                  <a:pt x="825" y="308"/>
                  <a:pt x="824" y="309"/>
                </a:cubicBezTo>
                <a:cubicBezTo>
                  <a:pt x="824" y="309"/>
                  <a:pt x="823" y="310"/>
                  <a:pt x="824" y="311"/>
                </a:cubicBezTo>
                <a:cubicBezTo>
                  <a:pt x="824" y="310"/>
                  <a:pt x="824" y="310"/>
                  <a:pt x="825" y="309"/>
                </a:cubicBezTo>
                <a:cubicBezTo>
                  <a:pt x="825" y="310"/>
                  <a:pt x="824" y="310"/>
                  <a:pt x="825" y="310"/>
                </a:cubicBezTo>
                <a:cubicBezTo>
                  <a:pt x="824" y="310"/>
                  <a:pt x="825" y="312"/>
                  <a:pt x="824" y="312"/>
                </a:cubicBezTo>
                <a:cubicBezTo>
                  <a:pt x="824" y="312"/>
                  <a:pt x="824" y="312"/>
                  <a:pt x="824" y="311"/>
                </a:cubicBezTo>
                <a:cubicBezTo>
                  <a:pt x="824" y="311"/>
                  <a:pt x="824" y="312"/>
                  <a:pt x="823" y="311"/>
                </a:cubicBezTo>
                <a:cubicBezTo>
                  <a:pt x="823" y="311"/>
                  <a:pt x="824" y="312"/>
                  <a:pt x="824" y="311"/>
                </a:cubicBezTo>
                <a:cubicBezTo>
                  <a:pt x="824" y="310"/>
                  <a:pt x="824" y="311"/>
                  <a:pt x="823" y="311"/>
                </a:cubicBezTo>
                <a:cubicBezTo>
                  <a:pt x="824" y="311"/>
                  <a:pt x="823" y="310"/>
                  <a:pt x="823" y="310"/>
                </a:cubicBezTo>
                <a:cubicBezTo>
                  <a:pt x="823" y="310"/>
                  <a:pt x="823" y="310"/>
                  <a:pt x="823" y="310"/>
                </a:cubicBezTo>
                <a:cubicBezTo>
                  <a:pt x="823" y="311"/>
                  <a:pt x="823" y="311"/>
                  <a:pt x="823" y="311"/>
                </a:cubicBezTo>
                <a:cubicBezTo>
                  <a:pt x="823" y="311"/>
                  <a:pt x="823" y="311"/>
                  <a:pt x="822" y="311"/>
                </a:cubicBezTo>
                <a:cubicBezTo>
                  <a:pt x="822" y="311"/>
                  <a:pt x="822" y="311"/>
                  <a:pt x="823" y="311"/>
                </a:cubicBezTo>
                <a:cubicBezTo>
                  <a:pt x="823" y="311"/>
                  <a:pt x="823" y="312"/>
                  <a:pt x="823" y="311"/>
                </a:cubicBezTo>
                <a:cubicBezTo>
                  <a:pt x="824" y="312"/>
                  <a:pt x="823" y="312"/>
                  <a:pt x="823" y="312"/>
                </a:cubicBezTo>
                <a:cubicBezTo>
                  <a:pt x="823" y="312"/>
                  <a:pt x="823" y="312"/>
                  <a:pt x="823" y="312"/>
                </a:cubicBezTo>
                <a:cubicBezTo>
                  <a:pt x="823" y="312"/>
                  <a:pt x="823" y="312"/>
                  <a:pt x="824" y="312"/>
                </a:cubicBezTo>
                <a:cubicBezTo>
                  <a:pt x="824" y="312"/>
                  <a:pt x="824" y="312"/>
                  <a:pt x="824" y="313"/>
                </a:cubicBezTo>
                <a:cubicBezTo>
                  <a:pt x="824" y="312"/>
                  <a:pt x="824" y="312"/>
                  <a:pt x="825" y="312"/>
                </a:cubicBezTo>
                <a:cubicBezTo>
                  <a:pt x="825" y="312"/>
                  <a:pt x="825" y="312"/>
                  <a:pt x="825" y="312"/>
                </a:cubicBezTo>
                <a:cubicBezTo>
                  <a:pt x="825" y="312"/>
                  <a:pt x="825" y="311"/>
                  <a:pt x="825" y="311"/>
                </a:cubicBezTo>
                <a:cubicBezTo>
                  <a:pt x="825" y="311"/>
                  <a:pt x="825" y="311"/>
                  <a:pt x="825" y="310"/>
                </a:cubicBezTo>
                <a:cubicBezTo>
                  <a:pt x="825" y="311"/>
                  <a:pt x="826" y="310"/>
                  <a:pt x="825" y="310"/>
                </a:cubicBezTo>
                <a:cubicBezTo>
                  <a:pt x="825" y="310"/>
                  <a:pt x="826" y="310"/>
                  <a:pt x="826" y="310"/>
                </a:cubicBezTo>
                <a:cubicBezTo>
                  <a:pt x="826" y="310"/>
                  <a:pt x="826" y="310"/>
                  <a:pt x="826" y="309"/>
                </a:cubicBezTo>
                <a:cubicBezTo>
                  <a:pt x="826" y="310"/>
                  <a:pt x="826" y="309"/>
                  <a:pt x="826" y="308"/>
                </a:cubicBezTo>
                <a:cubicBezTo>
                  <a:pt x="826" y="309"/>
                  <a:pt x="827" y="309"/>
                  <a:pt x="827" y="309"/>
                </a:cubicBezTo>
                <a:cubicBezTo>
                  <a:pt x="827" y="308"/>
                  <a:pt x="828" y="308"/>
                  <a:pt x="828" y="307"/>
                </a:cubicBezTo>
                <a:cubicBezTo>
                  <a:pt x="828" y="307"/>
                  <a:pt x="828" y="306"/>
                  <a:pt x="828" y="306"/>
                </a:cubicBezTo>
                <a:cubicBezTo>
                  <a:pt x="828" y="306"/>
                  <a:pt x="828" y="306"/>
                  <a:pt x="829" y="306"/>
                </a:cubicBezTo>
                <a:cubicBezTo>
                  <a:pt x="828" y="305"/>
                  <a:pt x="830" y="305"/>
                  <a:pt x="830" y="305"/>
                </a:cubicBezTo>
                <a:cubicBezTo>
                  <a:pt x="830" y="304"/>
                  <a:pt x="829" y="304"/>
                  <a:pt x="829" y="304"/>
                </a:cubicBezTo>
                <a:cubicBezTo>
                  <a:pt x="830" y="304"/>
                  <a:pt x="830" y="304"/>
                  <a:pt x="830" y="303"/>
                </a:cubicBezTo>
                <a:cubicBezTo>
                  <a:pt x="830" y="304"/>
                  <a:pt x="830" y="304"/>
                  <a:pt x="830" y="304"/>
                </a:cubicBezTo>
                <a:cubicBezTo>
                  <a:pt x="829" y="303"/>
                  <a:pt x="831" y="302"/>
                  <a:pt x="831" y="301"/>
                </a:cubicBezTo>
                <a:cubicBezTo>
                  <a:pt x="831" y="301"/>
                  <a:pt x="831" y="301"/>
                  <a:pt x="831" y="301"/>
                </a:cubicBezTo>
                <a:cubicBezTo>
                  <a:pt x="831" y="301"/>
                  <a:pt x="831" y="300"/>
                  <a:pt x="831" y="300"/>
                </a:cubicBezTo>
                <a:cubicBezTo>
                  <a:pt x="831" y="301"/>
                  <a:pt x="832" y="301"/>
                  <a:pt x="832" y="301"/>
                </a:cubicBezTo>
                <a:cubicBezTo>
                  <a:pt x="833" y="300"/>
                  <a:pt x="833" y="298"/>
                  <a:pt x="835" y="297"/>
                </a:cubicBezTo>
                <a:cubicBezTo>
                  <a:pt x="834" y="297"/>
                  <a:pt x="834" y="297"/>
                  <a:pt x="834" y="298"/>
                </a:cubicBezTo>
                <a:cubicBezTo>
                  <a:pt x="835" y="298"/>
                  <a:pt x="835" y="298"/>
                  <a:pt x="835" y="298"/>
                </a:cubicBezTo>
                <a:cubicBezTo>
                  <a:pt x="835" y="297"/>
                  <a:pt x="836" y="297"/>
                  <a:pt x="836" y="297"/>
                </a:cubicBezTo>
                <a:cubicBezTo>
                  <a:pt x="836" y="297"/>
                  <a:pt x="835" y="297"/>
                  <a:pt x="835" y="296"/>
                </a:cubicBezTo>
                <a:cubicBezTo>
                  <a:pt x="836" y="296"/>
                  <a:pt x="836" y="296"/>
                  <a:pt x="836" y="296"/>
                </a:cubicBezTo>
                <a:cubicBezTo>
                  <a:pt x="836" y="296"/>
                  <a:pt x="836" y="296"/>
                  <a:pt x="836" y="296"/>
                </a:cubicBezTo>
                <a:cubicBezTo>
                  <a:pt x="836" y="296"/>
                  <a:pt x="836" y="295"/>
                  <a:pt x="836" y="295"/>
                </a:cubicBezTo>
                <a:cubicBezTo>
                  <a:pt x="836" y="295"/>
                  <a:pt x="836" y="295"/>
                  <a:pt x="836" y="296"/>
                </a:cubicBezTo>
                <a:cubicBezTo>
                  <a:pt x="837" y="295"/>
                  <a:pt x="837" y="296"/>
                  <a:pt x="837" y="296"/>
                </a:cubicBezTo>
                <a:cubicBezTo>
                  <a:pt x="837" y="295"/>
                  <a:pt x="837" y="295"/>
                  <a:pt x="837" y="295"/>
                </a:cubicBezTo>
                <a:cubicBezTo>
                  <a:pt x="837" y="295"/>
                  <a:pt x="838" y="294"/>
                  <a:pt x="838" y="294"/>
                </a:cubicBezTo>
                <a:cubicBezTo>
                  <a:pt x="838" y="293"/>
                  <a:pt x="838" y="293"/>
                  <a:pt x="838" y="293"/>
                </a:cubicBezTo>
                <a:cubicBezTo>
                  <a:pt x="838" y="292"/>
                  <a:pt x="838" y="293"/>
                  <a:pt x="839" y="293"/>
                </a:cubicBezTo>
                <a:cubicBezTo>
                  <a:pt x="838" y="292"/>
                  <a:pt x="838" y="292"/>
                  <a:pt x="838" y="292"/>
                </a:cubicBezTo>
                <a:cubicBezTo>
                  <a:pt x="838" y="292"/>
                  <a:pt x="838" y="292"/>
                  <a:pt x="838" y="292"/>
                </a:cubicBezTo>
                <a:cubicBezTo>
                  <a:pt x="838" y="292"/>
                  <a:pt x="838" y="291"/>
                  <a:pt x="838" y="291"/>
                </a:cubicBezTo>
                <a:cubicBezTo>
                  <a:pt x="838" y="291"/>
                  <a:pt x="838" y="290"/>
                  <a:pt x="838" y="290"/>
                </a:cubicBezTo>
                <a:cubicBezTo>
                  <a:pt x="839" y="291"/>
                  <a:pt x="838" y="291"/>
                  <a:pt x="838" y="291"/>
                </a:cubicBezTo>
                <a:cubicBezTo>
                  <a:pt x="839" y="291"/>
                  <a:pt x="838" y="291"/>
                  <a:pt x="838" y="291"/>
                </a:cubicBezTo>
                <a:cubicBezTo>
                  <a:pt x="839" y="291"/>
                  <a:pt x="839" y="291"/>
                  <a:pt x="839" y="291"/>
                </a:cubicBezTo>
                <a:cubicBezTo>
                  <a:pt x="839" y="291"/>
                  <a:pt x="839" y="291"/>
                  <a:pt x="839" y="291"/>
                </a:cubicBezTo>
                <a:cubicBezTo>
                  <a:pt x="840" y="291"/>
                  <a:pt x="840" y="290"/>
                  <a:pt x="840" y="290"/>
                </a:cubicBezTo>
                <a:cubicBezTo>
                  <a:pt x="840" y="290"/>
                  <a:pt x="840" y="290"/>
                  <a:pt x="841" y="290"/>
                </a:cubicBezTo>
                <a:cubicBezTo>
                  <a:pt x="840" y="290"/>
                  <a:pt x="840" y="289"/>
                  <a:pt x="841" y="289"/>
                </a:cubicBezTo>
                <a:cubicBezTo>
                  <a:pt x="840" y="289"/>
                  <a:pt x="840" y="289"/>
                  <a:pt x="841" y="289"/>
                </a:cubicBezTo>
                <a:cubicBezTo>
                  <a:pt x="841" y="289"/>
                  <a:pt x="841" y="289"/>
                  <a:pt x="841" y="288"/>
                </a:cubicBezTo>
                <a:cubicBezTo>
                  <a:pt x="841" y="288"/>
                  <a:pt x="842" y="288"/>
                  <a:pt x="842" y="288"/>
                </a:cubicBezTo>
                <a:cubicBezTo>
                  <a:pt x="842" y="288"/>
                  <a:pt x="842" y="288"/>
                  <a:pt x="842" y="287"/>
                </a:cubicBezTo>
                <a:cubicBezTo>
                  <a:pt x="842" y="287"/>
                  <a:pt x="842" y="287"/>
                  <a:pt x="842" y="287"/>
                </a:cubicBezTo>
                <a:cubicBezTo>
                  <a:pt x="842" y="287"/>
                  <a:pt x="842" y="287"/>
                  <a:pt x="842" y="287"/>
                </a:cubicBezTo>
                <a:cubicBezTo>
                  <a:pt x="843" y="287"/>
                  <a:pt x="843" y="286"/>
                  <a:pt x="843" y="285"/>
                </a:cubicBezTo>
                <a:cubicBezTo>
                  <a:pt x="844" y="285"/>
                  <a:pt x="844" y="286"/>
                  <a:pt x="844" y="286"/>
                </a:cubicBezTo>
                <a:cubicBezTo>
                  <a:pt x="844" y="286"/>
                  <a:pt x="845" y="285"/>
                  <a:pt x="844" y="285"/>
                </a:cubicBezTo>
                <a:cubicBezTo>
                  <a:pt x="844" y="285"/>
                  <a:pt x="844" y="286"/>
                  <a:pt x="844" y="285"/>
                </a:cubicBezTo>
                <a:cubicBezTo>
                  <a:pt x="844" y="285"/>
                  <a:pt x="844" y="285"/>
                  <a:pt x="845" y="285"/>
                </a:cubicBezTo>
                <a:cubicBezTo>
                  <a:pt x="845" y="284"/>
                  <a:pt x="844" y="285"/>
                  <a:pt x="844" y="284"/>
                </a:cubicBezTo>
                <a:cubicBezTo>
                  <a:pt x="845" y="284"/>
                  <a:pt x="845" y="283"/>
                  <a:pt x="845" y="282"/>
                </a:cubicBezTo>
                <a:cubicBezTo>
                  <a:pt x="845" y="282"/>
                  <a:pt x="845" y="282"/>
                  <a:pt x="845" y="282"/>
                </a:cubicBezTo>
                <a:cubicBezTo>
                  <a:pt x="846" y="282"/>
                  <a:pt x="846" y="283"/>
                  <a:pt x="846" y="283"/>
                </a:cubicBezTo>
                <a:cubicBezTo>
                  <a:pt x="845" y="281"/>
                  <a:pt x="847" y="281"/>
                  <a:pt x="847" y="280"/>
                </a:cubicBezTo>
                <a:cubicBezTo>
                  <a:pt x="847" y="280"/>
                  <a:pt x="848" y="281"/>
                  <a:pt x="848" y="280"/>
                </a:cubicBezTo>
                <a:cubicBezTo>
                  <a:pt x="848" y="280"/>
                  <a:pt x="848" y="280"/>
                  <a:pt x="848" y="279"/>
                </a:cubicBezTo>
                <a:cubicBezTo>
                  <a:pt x="848" y="279"/>
                  <a:pt x="848" y="280"/>
                  <a:pt x="848" y="280"/>
                </a:cubicBezTo>
                <a:cubicBezTo>
                  <a:pt x="848" y="279"/>
                  <a:pt x="849" y="278"/>
                  <a:pt x="849" y="277"/>
                </a:cubicBezTo>
                <a:cubicBezTo>
                  <a:pt x="849" y="278"/>
                  <a:pt x="849" y="278"/>
                  <a:pt x="849" y="278"/>
                </a:cubicBezTo>
                <a:cubicBezTo>
                  <a:pt x="850" y="277"/>
                  <a:pt x="850" y="277"/>
                  <a:pt x="851" y="276"/>
                </a:cubicBezTo>
                <a:cubicBezTo>
                  <a:pt x="851" y="277"/>
                  <a:pt x="851" y="277"/>
                  <a:pt x="851" y="277"/>
                </a:cubicBezTo>
                <a:cubicBezTo>
                  <a:pt x="851" y="276"/>
                  <a:pt x="852" y="277"/>
                  <a:pt x="852" y="276"/>
                </a:cubicBezTo>
                <a:cubicBezTo>
                  <a:pt x="852" y="276"/>
                  <a:pt x="851" y="276"/>
                  <a:pt x="851" y="276"/>
                </a:cubicBezTo>
                <a:cubicBezTo>
                  <a:pt x="852" y="276"/>
                  <a:pt x="852" y="276"/>
                  <a:pt x="852" y="275"/>
                </a:cubicBezTo>
                <a:cubicBezTo>
                  <a:pt x="852" y="275"/>
                  <a:pt x="851" y="275"/>
                  <a:pt x="851" y="275"/>
                </a:cubicBezTo>
                <a:cubicBezTo>
                  <a:pt x="852" y="275"/>
                  <a:pt x="852" y="275"/>
                  <a:pt x="852" y="275"/>
                </a:cubicBezTo>
                <a:cubicBezTo>
                  <a:pt x="852" y="275"/>
                  <a:pt x="852" y="275"/>
                  <a:pt x="852" y="274"/>
                </a:cubicBezTo>
                <a:cubicBezTo>
                  <a:pt x="853" y="274"/>
                  <a:pt x="853" y="273"/>
                  <a:pt x="854" y="274"/>
                </a:cubicBezTo>
                <a:cubicBezTo>
                  <a:pt x="854" y="274"/>
                  <a:pt x="854" y="273"/>
                  <a:pt x="854" y="273"/>
                </a:cubicBezTo>
                <a:cubicBezTo>
                  <a:pt x="854" y="273"/>
                  <a:pt x="854" y="273"/>
                  <a:pt x="855" y="273"/>
                </a:cubicBezTo>
                <a:cubicBezTo>
                  <a:pt x="855" y="273"/>
                  <a:pt x="855" y="273"/>
                  <a:pt x="855" y="273"/>
                </a:cubicBezTo>
                <a:cubicBezTo>
                  <a:pt x="855" y="272"/>
                  <a:pt x="855" y="272"/>
                  <a:pt x="854" y="272"/>
                </a:cubicBezTo>
                <a:cubicBezTo>
                  <a:pt x="855" y="272"/>
                  <a:pt x="856" y="272"/>
                  <a:pt x="855" y="271"/>
                </a:cubicBezTo>
                <a:cubicBezTo>
                  <a:pt x="857" y="269"/>
                  <a:pt x="859" y="267"/>
                  <a:pt x="860" y="266"/>
                </a:cubicBezTo>
                <a:cubicBezTo>
                  <a:pt x="861" y="266"/>
                  <a:pt x="860" y="266"/>
                  <a:pt x="860" y="266"/>
                </a:cubicBezTo>
                <a:cubicBezTo>
                  <a:pt x="860" y="266"/>
                  <a:pt x="860" y="267"/>
                  <a:pt x="861" y="267"/>
                </a:cubicBezTo>
                <a:cubicBezTo>
                  <a:pt x="860" y="267"/>
                  <a:pt x="861" y="267"/>
                  <a:pt x="861" y="266"/>
                </a:cubicBezTo>
                <a:cubicBezTo>
                  <a:pt x="861" y="266"/>
                  <a:pt x="860" y="266"/>
                  <a:pt x="860" y="266"/>
                </a:cubicBezTo>
                <a:cubicBezTo>
                  <a:pt x="861" y="266"/>
                  <a:pt x="861" y="266"/>
                  <a:pt x="861" y="266"/>
                </a:cubicBezTo>
                <a:cubicBezTo>
                  <a:pt x="861" y="266"/>
                  <a:pt x="861" y="266"/>
                  <a:pt x="861" y="266"/>
                </a:cubicBezTo>
                <a:cubicBezTo>
                  <a:pt x="861" y="266"/>
                  <a:pt x="861" y="265"/>
                  <a:pt x="861" y="265"/>
                </a:cubicBezTo>
                <a:cubicBezTo>
                  <a:pt x="860" y="265"/>
                  <a:pt x="860" y="265"/>
                  <a:pt x="860" y="265"/>
                </a:cubicBezTo>
                <a:cubicBezTo>
                  <a:pt x="860" y="265"/>
                  <a:pt x="860" y="265"/>
                  <a:pt x="860" y="265"/>
                </a:cubicBezTo>
                <a:cubicBezTo>
                  <a:pt x="860" y="265"/>
                  <a:pt x="860" y="265"/>
                  <a:pt x="861" y="265"/>
                </a:cubicBezTo>
                <a:cubicBezTo>
                  <a:pt x="861" y="265"/>
                  <a:pt x="862" y="265"/>
                  <a:pt x="862" y="264"/>
                </a:cubicBezTo>
                <a:cubicBezTo>
                  <a:pt x="862" y="264"/>
                  <a:pt x="862" y="264"/>
                  <a:pt x="862" y="264"/>
                </a:cubicBezTo>
                <a:cubicBezTo>
                  <a:pt x="863" y="264"/>
                  <a:pt x="863" y="263"/>
                  <a:pt x="863" y="263"/>
                </a:cubicBezTo>
                <a:cubicBezTo>
                  <a:pt x="863" y="264"/>
                  <a:pt x="862" y="264"/>
                  <a:pt x="863" y="264"/>
                </a:cubicBezTo>
                <a:cubicBezTo>
                  <a:pt x="864" y="264"/>
                  <a:pt x="863" y="263"/>
                  <a:pt x="864" y="263"/>
                </a:cubicBezTo>
                <a:cubicBezTo>
                  <a:pt x="864" y="264"/>
                  <a:pt x="864" y="263"/>
                  <a:pt x="865" y="263"/>
                </a:cubicBezTo>
                <a:cubicBezTo>
                  <a:pt x="865" y="263"/>
                  <a:pt x="865" y="264"/>
                  <a:pt x="865" y="264"/>
                </a:cubicBezTo>
                <a:cubicBezTo>
                  <a:pt x="865" y="263"/>
                  <a:pt x="866" y="263"/>
                  <a:pt x="866" y="263"/>
                </a:cubicBezTo>
                <a:cubicBezTo>
                  <a:pt x="865" y="262"/>
                  <a:pt x="866" y="263"/>
                  <a:pt x="865" y="262"/>
                </a:cubicBezTo>
                <a:cubicBezTo>
                  <a:pt x="866" y="262"/>
                  <a:pt x="866" y="262"/>
                  <a:pt x="866" y="262"/>
                </a:cubicBezTo>
                <a:cubicBezTo>
                  <a:pt x="866" y="262"/>
                  <a:pt x="867" y="262"/>
                  <a:pt x="867" y="263"/>
                </a:cubicBezTo>
                <a:cubicBezTo>
                  <a:pt x="867" y="263"/>
                  <a:pt x="866" y="263"/>
                  <a:pt x="867" y="264"/>
                </a:cubicBezTo>
                <a:cubicBezTo>
                  <a:pt x="866" y="264"/>
                  <a:pt x="866" y="265"/>
                  <a:pt x="865" y="265"/>
                </a:cubicBezTo>
                <a:cubicBezTo>
                  <a:pt x="865" y="266"/>
                  <a:pt x="864" y="266"/>
                  <a:pt x="864" y="266"/>
                </a:cubicBezTo>
                <a:cubicBezTo>
                  <a:pt x="864" y="266"/>
                  <a:pt x="865" y="266"/>
                  <a:pt x="865" y="267"/>
                </a:cubicBezTo>
                <a:cubicBezTo>
                  <a:pt x="864" y="267"/>
                  <a:pt x="864" y="267"/>
                  <a:pt x="864" y="267"/>
                </a:cubicBezTo>
                <a:cubicBezTo>
                  <a:pt x="864" y="267"/>
                  <a:pt x="863" y="266"/>
                  <a:pt x="863" y="266"/>
                </a:cubicBezTo>
                <a:cubicBezTo>
                  <a:pt x="863" y="266"/>
                  <a:pt x="863" y="267"/>
                  <a:pt x="863" y="267"/>
                </a:cubicBezTo>
                <a:cubicBezTo>
                  <a:pt x="863" y="267"/>
                  <a:pt x="864" y="267"/>
                  <a:pt x="864" y="268"/>
                </a:cubicBezTo>
                <a:cubicBezTo>
                  <a:pt x="863" y="268"/>
                  <a:pt x="863" y="268"/>
                  <a:pt x="863" y="268"/>
                </a:cubicBezTo>
                <a:cubicBezTo>
                  <a:pt x="863" y="268"/>
                  <a:pt x="863" y="268"/>
                  <a:pt x="863" y="268"/>
                </a:cubicBezTo>
                <a:cubicBezTo>
                  <a:pt x="863" y="268"/>
                  <a:pt x="863" y="269"/>
                  <a:pt x="863" y="269"/>
                </a:cubicBezTo>
                <a:cubicBezTo>
                  <a:pt x="862" y="268"/>
                  <a:pt x="863" y="268"/>
                  <a:pt x="863" y="268"/>
                </a:cubicBezTo>
                <a:cubicBezTo>
                  <a:pt x="863" y="268"/>
                  <a:pt x="863" y="267"/>
                  <a:pt x="862" y="267"/>
                </a:cubicBezTo>
                <a:cubicBezTo>
                  <a:pt x="863" y="268"/>
                  <a:pt x="862" y="268"/>
                  <a:pt x="862" y="269"/>
                </a:cubicBezTo>
                <a:cubicBezTo>
                  <a:pt x="862" y="269"/>
                  <a:pt x="862" y="268"/>
                  <a:pt x="862" y="269"/>
                </a:cubicBezTo>
                <a:cubicBezTo>
                  <a:pt x="861" y="269"/>
                  <a:pt x="861" y="269"/>
                  <a:pt x="861" y="269"/>
                </a:cubicBezTo>
                <a:cubicBezTo>
                  <a:pt x="861" y="269"/>
                  <a:pt x="861" y="269"/>
                  <a:pt x="861" y="270"/>
                </a:cubicBezTo>
                <a:cubicBezTo>
                  <a:pt x="861" y="270"/>
                  <a:pt x="860" y="269"/>
                  <a:pt x="860" y="270"/>
                </a:cubicBezTo>
                <a:cubicBezTo>
                  <a:pt x="861" y="270"/>
                  <a:pt x="861" y="270"/>
                  <a:pt x="861" y="270"/>
                </a:cubicBezTo>
                <a:cubicBezTo>
                  <a:pt x="860" y="270"/>
                  <a:pt x="861" y="271"/>
                  <a:pt x="860" y="270"/>
                </a:cubicBezTo>
                <a:cubicBezTo>
                  <a:pt x="860" y="271"/>
                  <a:pt x="860" y="271"/>
                  <a:pt x="860" y="271"/>
                </a:cubicBezTo>
                <a:cubicBezTo>
                  <a:pt x="861" y="271"/>
                  <a:pt x="861" y="270"/>
                  <a:pt x="861" y="271"/>
                </a:cubicBezTo>
                <a:cubicBezTo>
                  <a:pt x="861" y="271"/>
                  <a:pt x="860" y="271"/>
                  <a:pt x="860" y="272"/>
                </a:cubicBezTo>
                <a:cubicBezTo>
                  <a:pt x="861" y="272"/>
                  <a:pt x="860" y="273"/>
                  <a:pt x="860" y="273"/>
                </a:cubicBezTo>
                <a:cubicBezTo>
                  <a:pt x="860" y="273"/>
                  <a:pt x="861" y="272"/>
                  <a:pt x="862" y="273"/>
                </a:cubicBezTo>
                <a:cubicBezTo>
                  <a:pt x="862" y="273"/>
                  <a:pt x="862" y="273"/>
                  <a:pt x="862" y="273"/>
                </a:cubicBezTo>
                <a:cubicBezTo>
                  <a:pt x="862" y="273"/>
                  <a:pt x="861" y="273"/>
                  <a:pt x="861" y="272"/>
                </a:cubicBezTo>
                <a:cubicBezTo>
                  <a:pt x="862" y="272"/>
                  <a:pt x="861" y="272"/>
                  <a:pt x="861" y="271"/>
                </a:cubicBezTo>
                <a:cubicBezTo>
                  <a:pt x="861" y="272"/>
                  <a:pt x="861" y="272"/>
                  <a:pt x="862" y="272"/>
                </a:cubicBezTo>
                <a:cubicBezTo>
                  <a:pt x="862" y="272"/>
                  <a:pt x="862" y="272"/>
                  <a:pt x="862" y="272"/>
                </a:cubicBezTo>
                <a:cubicBezTo>
                  <a:pt x="862" y="271"/>
                  <a:pt x="862" y="271"/>
                  <a:pt x="862" y="271"/>
                </a:cubicBezTo>
                <a:cubicBezTo>
                  <a:pt x="862" y="271"/>
                  <a:pt x="862" y="271"/>
                  <a:pt x="863" y="271"/>
                </a:cubicBezTo>
                <a:cubicBezTo>
                  <a:pt x="863" y="271"/>
                  <a:pt x="863" y="271"/>
                  <a:pt x="863" y="272"/>
                </a:cubicBezTo>
                <a:cubicBezTo>
                  <a:pt x="863" y="272"/>
                  <a:pt x="863" y="272"/>
                  <a:pt x="863" y="271"/>
                </a:cubicBezTo>
                <a:cubicBezTo>
                  <a:pt x="863" y="271"/>
                  <a:pt x="863" y="271"/>
                  <a:pt x="863" y="271"/>
                </a:cubicBezTo>
                <a:cubicBezTo>
                  <a:pt x="863" y="271"/>
                  <a:pt x="863" y="271"/>
                  <a:pt x="863" y="271"/>
                </a:cubicBezTo>
                <a:cubicBezTo>
                  <a:pt x="863" y="270"/>
                  <a:pt x="863" y="270"/>
                  <a:pt x="864" y="270"/>
                </a:cubicBezTo>
                <a:cubicBezTo>
                  <a:pt x="862" y="268"/>
                  <a:pt x="866" y="268"/>
                  <a:pt x="865" y="267"/>
                </a:cubicBezTo>
                <a:cubicBezTo>
                  <a:pt x="865" y="267"/>
                  <a:pt x="865" y="268"/>
                  <a:pt x="866" y="268"/>
                </a:cubicBezTo>
                <a:cubicBezTo>
                  <a:pt x="865" y="268"/>
                  <a:pt x="864" y="268"/>
                  <a:pt x="865" y="269"/>
                </a:cubicBezTo>
                <a:cubicBezTo>
                  <a:pt x="864" y="269"/>
                  <a:pt x="864" y="269"/>
                  <a:pt x="864" y="269"/>
                </a:cubicBezTo>
                <a:cubicBezTo>
                  <a:pt x="864" y="270"/>
                  <a:pt x="864" y="269"/>
                  <a:pt x="865" y="269"/>
                </a:cubicBezTo>
                <a:cubicBezTo>
                  <a:pt x="864" y="269"/>
                  <a:pt x="866" y="269"/>
                  <a:pt x="865" y="268"/>
                </a:cubicBezTo>
                <a:cubicBezTo>
                  <a:pt x="866" y="268"/>
                  <a:pt x="866" y="268"/>
                  <a:pt x="866" y="268"/>
                </a:cubicBezTo>
                <a:cubicBezTo>
                  <a:pt x="866" y="268"/>
                  <a:pt x="866" y="268"/>
                  <a:pt x="866" y="268"/>
                </a:cubicBezTo>
                <a:cubicBezTo>
                  <a:pt x="866" y="268"/>
                  <a:pt x="867" y="268"/>
                  <a:pt x="867" y="268"/>
                </a:cubicBezTo>
                <a:cubicBezTo>
                  <a:pt x="867" y="268"/>
                  <a:pt x="867" y="268"/>
                  <a:pt x="867" y="267"/>
                </a:cubicBezTo>
                <a:cubicBezTo>
                  <a:pt x="867" y="268"/>
                  <a:pt x="867" y="268"/>
                  <a:pt x="866" y="267"/>
                </a:cubicBezTo>
                <a:cubicBezTo>
                  <a:pt x="867" y="267"/>
                  <a:pt x="867" y="267"/>
                  <a:pt x="867" y="267"/>
                </a:cubicBezTo>
                <a:cubicBezTo>
                  <a:pt x="868" y="267"/>
                  <a:pt x="868" y="267"/>
                  <a:pt x="868" y="267"/>
                </a:cubicBezTo>
                <a:cubicBezTo>
                  <a:pt x="868" y="267"/>
                  <a:pt x="868" y="267"/>
                  <a:pt x="868" y="266"/>
                </a:cubicBezTo>
                <a:cubicBezTo>
                  <a:pt x="869" y="267"/>
                  <a:pt x="868" y="266"/>
                  <a:pt x="869" y="266"/>
                </a:cubicBezTo>
                <a:cubicBezTo>
                  <a:pt x="869" y="266"/>
                  <a:pt x="870" y="266"/>
                  <a:pt x="870" y="265"/>
                </a:cubicBezTo>
                <a:cubicBezTo>
                  <a:pt x="870" y="266"/>
                  <a:pt x="870" y="266"/>
                  <a:pt x="871" y="266"/>
                </a:cubicBezTo>
                <a:cubicBezTo>
                  <a:pt x="871" y="266"/>
                  <a:pt x="872" y="266"/>
                  <a:pt x="871" y="265"/>
                </a:cubicBezTo>
                <a:cubicBezTo>
                  <a:pt x="871" y="265"/>
                  <a:pt x="871" y="266"/>
                  <a:pt x="872" y="266"/>
                </a:cubicBezTo>
                <a:cubicBezTo>
                  <a:pt x="872" y="265"/>
                  <a:pt x="872" y="266"/>
                  <a:pt x="872" y="265"/>
                </a:cubicBezTo>
                <a:cubicBezTo>
                  <a:pt x="872" y="265"/>
                  <a:pt x="872" y="265"/>
                  <a:pt x="872" y="265"/>
                </a:cubicBezTo>
                <a:cubicBezTo>
                  <a:pt x="871" y="265"/>
                  <a:pt x="872" y="265"/>
                  <a:pt x="871" y="265"/>
                </a:cubicBezTo>
                <a:cubicBezTo>
                  <a:pt x="872" y="265"/>
                  <a:pt x="872" y="265"/>
                  <a:pt x="872" y="264"/>
                </a:cubicBezTo>
                <a:cubicBezTo>
                  <a:pt x="872" y="265"/>
                  <a:pt x="872" y="264"/>
                  <a:pt x="872" y="265"/>
                </a:cubicBezTo>
                <a:cubicBezTo>
                  <a:pt x="872" y="265"/>
                  <a:pt x="872" y="264"/>
                  <a:pt x="872" y="265"/>
                </a:cubicBezTo>
                <a:cubicBezTo>
                  <a:pt x="873" y="265"/>
                  <a:pt x="873" y="265"/>
                  <a:pt x="873" y="265"/>
                </a:cubicBezTo>
                <a:cubicBezTo>
                  <a:pt x="873" y="265"/>
                  <a:pt x="874" y="265"/>
                  <a:pt x="874" y="265"/>
                </a:cubicBezTo>
                <a:cubicBezTo>
                  <a:pt x="874" y="265"/>
                  <a:pt x="874" y="265"/>
                  <a:pt x="874" y="265"/>
                </a:cubicBezTo>
                <a:cubicBezTo>
                  <a:pt x="873" y="265"/>
                  <a:pt x="873" y="266"/>
                  <a:pt x="873" y="266"/>
                </a:cubicBezTo>
                <a:close/>
                <a:moveTo>
                  <a:pt x="864" y="265"/>
                </a:moveTo>
                <a:cubicBezTo>
                  <a:pt x="865" y="266"/>
                  <a:pt x="865" y="265"/>
                  <a:pt x="865" y="265"/>
                </a:cubicBezTo>
                <a:cubicBezTo>
                  <a:pt x="864" y="265"/>
                  <a:pt x="864" y="266"/>
                  <a:pt x="864" y="265"/>
                </a:cubicBezTo>
                <a:close/>
                <a:moveTo>
                  <a:pt x="863" y="266"/>
                </a:moveTo>
                <a:cubicBezTo>
                  <a:pt x="863" y="266"/>
                  <a:pt x="863" y="266"/>
                  <a:pt x="863" y="266"/>
                </a:cubicBezTo>
                <a:cubicBezTo>
                  <a:pt x="864" y="266"/>
                  <a:pt x="863" y="266"/>
                  <a:pt x="864" y="266"/>
                </a:cubicBezTo>
                <a:cubicBezTo>
                  <a:pt x="864" y="266"/>
                  <a:pt x="864" y="266"/>
                  <a:pt x="864" y="266"/>
                </a:cubicBezTo>
                <a:cubicBezTo>
                  <a:pt x="863" y="266"/>
                  <a:pt x="863" y="266"/>
                  <a:pt x="863" y="266"/>
                </a:cubicBezTo>
                <a:cubicBezTo>
                  <a:pt x="864" y="266"/>
                  <a:pt x="863" y="266"/>
                  <a:pt x="863" y="266"/>
                </a:cubicBezTo>
                <a:close/>
                <a:moveTo>
                  <a:pt x="862" y="266"/>
                </a:moveTo>
                <a:cubicBezTo>
                  <a:pt x="862" y="266"/>
                  <a:pt x="862" y="266"/>
                  <a:pt x="862" y="267"/>
                </a:cubicBezTo>
                <a:cubicBezTo>
                  <a:pt x="862" y="267"/>
                  <a:pt x="863" y="266"/>
                  <a:pt x="862" y="266"/>
                </a:cubicBezTo>
                <a:close/>
                <a:moveTo>
                  <a:pt x="862" y="266"/>
                </a:moveTo>
                <a:cubicBezTo>
                  <a:pt x="862" y="265"/>
                  <a:pt x="862" y="265"/>
                  <a:pt x="862" y="264"/>
                </a:cubicBezTo>
                <a:cubicBezTo>
                  <a:pt x="862" y="264"/>
                  <a:pt x="861" y="265"/>
                  <a:pt x="862" y="266"/>
                </a:cubicBezTo>
                <a:close/>
                <a:moveTo>
                  <a:pt x="861" y="268"/>
                </a:moveTo>
                <a:cubicBezTo>
                  <a:pt x="861" y="269"/>
                  <a:pt x="861" y="269"/>
                  <a:pt x="861" y="269"/>
                </a:cubicBezTo>
                <a:cubicBezTo>
                  <a:pt x="861" y="269"/>
                  <a:pt x="861" y="269"/>
                  <a:pt x="861" y="268"/>
                </a:cubicBezTo>
                <a:close/>
                <a:moveTo>
                  <a:pt x="849" y="269"/>
                </a:moveTo>
                <a:cubicBezTo>
                  <a:pt x="849" y="269"/>
                  <a:pt x="849" y="269"/>
                  <a:pt x="849" y="269"/>
                </a:cubicBezTo>
                <a:cubicBezTo>
                  <a:pt x="848" y="269"/>
                  <a:pt x="849" y="269"/>
                  <a:pt x="849" y="269"/>
                </a:cubicBezTo>
                <a:close/>
                <a:moveTo>
                  <a:pt x="848" y="270"/>
                </a:moveTo>
                <a:cubicBezTo>
                  <a:pt x="848" y="270"/>
                  <a:pt x="848" y="270"/>
                  <a:pt x="848" y="270"/>
                </a:cubicBezTo>
                <a:cubicBezTo>
                  <a:pt x="848" y="269"/>
                  <a:pt x="848" y="270"/>
                  <a:pt x="848" y="269"/>
                </a:cubicBezTo>
                <a:cubicBezTo>
                  <a:pt x="847" y="269"/>
                  <a:pt x="847" y="270"/>
                  <a:pt x="848" y="270"/>
                </a:cubicBezTo>
                <a:close/>
                <a:moveTo>
                  <a:pt x="853" y="248"/>
                </a:moveTo>
                <a:cubicBezTo>
                  <a:pt x="853" y="248"/>
                  <a:pt x="854" y="248"/>
                  <a:pt x="853" y="248"/>
                </a:cubicBezTo>
                <a:cubicBezTo>
                  <a:pt x="854" y="249"/>
                  <a:pt x="854" y="248"/>
                  <a:pt x="854" y="248"/>
                </a:cubicBezTo>
                <a:cubicBezTo>
                  <a:pt x="853" y="247"/>
                  <a:pt x="854" y="248"/>
                  <a:pt x="853" y="248"/>
                </a:cubicBezTo>
                <a:close/>
                <a:moveTo>
                  <a:pt x="844" y="256"/>
                </a:moveTo>
                <a:cubicBezTo>
                  <a:pt x="844" y="256"/>
                  <a:pt x="845" y="256"/>
                  <a:pt x="845" y="256"/>
                </a:cubicBezTo>
                <a:cubicBezTo>
                  <a:pt x="844" y="256"/>
                  <a:pt x="844" y="256"/>
                  <a:pt x="844" y="256"/>
                </a:cubicBezTo>
                <a:close/>
                <a:moveTo>
                  <a:pt x="845" y="275"/>
                </a:moveTo>
                <a:cubicBezTo>
                  <a:pt x="844" y="275"/>
                  <a:pt x="844" y="276"/>
                  <a:pt x="844" y="276"/>
                </a:cubicBezTo>
                <a:cubicBezTo>
                  <a:pt x="844" y="276"/>
                  <a:pt x="844" y="275"/>
                  <a:pt x="845" y="275"/>
                </a:cubicBezTo>
                <a:close/>
                <a:moveTo>
                  <a:pt x="847" y="269"/>
                </a:moveTo>
                <a:cubicBezTo>
                  <a:pt x="847" y="269"/>
                  <a:pt x="847" y="269"/>
                  <a:pt x="847" y="269"/>
                </a:cubicBezTo>
                <a:cubicBezTo>
                  <a:pt x="846" y="269"/>
                  <a:pt x="847" y="268"/>
                  <a:pt x="846" y="268"/>
                </a:cubicBezTo>
                <a:cubicBezTo>
                  <a:pt x="845" y="269"/>
                  <a:pt x="847" y="269"/>
                  <a:pt x="847" y="269"/>
                </a:cubicBezTo>
                <a:close/>
                <a:moveTo>
                  <a:pt x="844" y="270"/>
                </a:moveTo>
                <a:cubicBezTo>
                  <a:pt x="844" y="271"/>
                  <a:pt x="845" y="272"/>
                  <a:pt x="844" y="272"/>
                </a:cubicBezTo>
                <a:cubicBezTo>
                  <a:pt x="845" y="272"/>
                  <a:pt x="845" y="272"/>
                  <a:pt x="845" y="271"/>
                </a:cubicBezTo>
                <a:cubicBezTo>
                  <a:pt x="846" y="272"/>
                  <a:pt x="845" y="271"/>
                  <a:pt x="846" y="271"/>
                </a:cubicBezTo>
                <a:cubicBezTo>
                  <a:pt x="845" y="270"/>
                  <a:pt x="846" y="270"/>
                  <a:pt x="846" y="269"/>
                </a:cubicBezTo>
                <a:cubicBezTo>
                  <a:pt x="846" y="269"/>
                  <a:pt x="846" y="269"/>
                  <a:pt x="846" y="269"/>
                </a:cubicBezTo>
                <a:cubicBezTo>
                  <a:pt x="846" y="269"/>
                  <a:pt x="846" y="269"/>
                  <a:pt x="846" y="270"/>
                </a:cubicBezTo>
                <a:cubicBezTo>
                  <a:pt x="845" y="270"/>
                  <a:pt x="845" y="269"/>
                  <a:pt x="846" y="269"/>
                </a:cubicBezTo>
                <a:cubicBezTo>
                  <a:pt x="845" y="269"/>
                  <a:pt x="845" y="270"/>
                  <a:pt x="845" y="270"/>
                </a:cubicBezTo>
                <a:cubicBezTo>
                  <a:pt x="844" y="270"/>
                  <a:pt x="845" y="271"/>
                  <a:pt x="844" y="270"/>
                </a:cubicBezTo>
                <a:close/>
                <a:moveTo>
                  <a:pt x="842" y="266"/>
                </a:moveTo>
                <a:cubicBezTo>
                  <a:pt x="842" y="267"/>
                  <a:pt x="843" y="266"/>
                  <a:pt x="842" y="266"/>
                </a:cubicBezTo>
                <a:cubicBezTo>
                  <a:pt x="842" y="266"/>
                  <a:pt x="842" y="266"/>
                  <a:pt x="842" y="266"/>
                </a:cubicBezTo>
                <a:close/>
                <a:moveTo>
                  <a:pt x="842" y="274"/>
                </a:moveTo>
                <a:cubicBezTo>
                  <a:pt x="842" y="274"/>
                  <a:pt x="842" y="274"/>
                  <a:pt x="842" y="275"/>
                </a:cubicBezTo>
                <a:cubicBezTo>
                  <a:pt x="843" y="275"/>
                  <a:pt x="842" y="274"/>
                  <a:pt x="842" y="273"/>
                </a:cubicBezTo>
                <a:cubicBezTo>
                  <a:pt x="842" y="273"/>
                  <a:pt x="843" y="273"/>
                  <a:pt x="843" y="273"/>
                </a:cubicBezTo>
                <a:cubicBezTo>
                  <a:pt x="843" y="273"/>
                  <a:pt x="843" y="273"/>
                  <a:pt x="843" y="273"/>
                </a:cubicBezTo>
                <a:cubicBezTo>
                  <a:pt x="843" y="274"/>
                  <a:pt x="842" y="274"/>
                  <a:pt x="843" y="275"/>
                </a:cubicBezTo>
                <a:cubicBezTo>
                  <a:pt x="843" y="275"/>
                  <a:pt x="843" y="274"/>
                  <a:pt x="843" y="274"/>
                </a:cubicBezTo>
                <a:cubicBezTo>
                  <a:pt x="844" y="274"/>
                  <a:pt x="844" y="274"/>
                  <a:pt x="844" y="274"/>
                </a:cubicBezTo>
                <a:cubicBezTo>
                  <a:pt x="844" y="273"/>
                  <a:pt x="845" y="273"/>
                  <a:pt x="844" y="272"/>
                </a:cubicBezTo>
                <a:cubicBezTo>
                  <a:pt x="844" y="272"/>
                  <a:pt x="844" y="272"/>
                  <a:pt x="844" y="272"/>
                </a:cubicBezTo>
                <a:cubicBezTo>
                  <a:pt x="845" y="272"/>
                  <a:pt x="844" y="271"/>
                  <a:pt x="843" y="271"/>
                </a:cubicBezTo>
                <a:cubicBezTo>
                  <a:pt x="844" y="272"/>
                  <a:pt x="843" y="272"/>
                  <a:pt x="843" y="272"/>
                </a:cubicBezTo>
                <a:cubicBezTo>
                  <a:pt x="843" y="272"/>
                  <a:pt x="842" y="272"/>
                  <a:pt x="842" y="273"/>
                </a:cubicBezTo>
                <a:cubicBezTo>
                  <a:pt x="842" y="273"/>
                  <a:pt x="842" y="273"/>
                  <a:pt x="842" y="273"/>
                </a:cubicBezTo>
                <a:cubicBezTo>
                  <a:pt x="842" y="274"/>
                  <a:pt x="842" y="274"/>
                  <a:pt x="842" y="274"/>
                </a:cubicBezTo>
                <a:close/>
                <a:moveTo>
                  <a:pt x="841" y="276"/>
                </a:moveTo>
                <a:cubicBezTo>
                  <a:pt x="841" y="276"/>
                  <a:pt x="841" y="276"/>
                  <a:pt x="841" y="276"/>
                </a:cubicBezTo>
                <a:cubicBezTo>
                  <a:pt x="842" y="276"/>
                  <a:pt x="842" y="276"/>
                  <a:pt x="842" y="275"/>
                </a:cubicBezTo>
                <a:cubicBezTo>
                  <a:pt x="842" y="275"/>
                  <a:pt x="842" y="275"/>
                  <a:pt x="842" y="275"/>
                </a:cubicBezTo>
                <a:cubicBezTo>
                  <a:pt x="842" y="275"/>
                  <a:pt x="842" y="276"/>
                  <a:pt x="841" y="276"/>
                </a:cubicBezTo>
                <a:close/>
                <a:moveTo>
                  <a:pt x="840" y="277"/>
                </a:moveTo>
                <a:cubicBezTo>
                  <a:pt x="840" y="277"/>
                  <a:pt x="841" y="277"/>
                  <a:pt x="841" y="276"/>
                </a:cubicBezTo>
                <a:cubicBezTo>
                  <a:pt x="840" y="276"/>
                  <a:pt x="840" y="277"/>
                  <a:pt x="840" y="277"/>
                </a:cubicBezTo>
                <a:close/>
                <a:moveTo>
                  <a:pt x="839" y="277"/>
                </a:moveTo>
                <a:cubicBezTo>
                  <a:pt x="839" y="277"/>
                  <a:pt x="839" y="277"/>
                  <a:pt x="840" y="278"/>
                </a:cubicBezTo>
                <a:cubicBezTo>
                  <a:pt x="840" y="278"/>
                  <a:pt x="840" y="278"/>
                  <a:pt x="839" y="278"/>
                </a:cubicBezTo>
                <a:cubicBezTo>
                  <a:pt x="839" y="279"/>
                  <a:pt x="840" y="279"/>
                  <a:pt x="840" y="279"/>
                </a:cubicBezTo>
                <a:cubicBezTo>
                  <a:pt x="840" y="278"/>
                  <a:pt x="840" y="278"/>
                  <a:pt x="840" y="278"/>
                </a:cubicBezTo>
                <a:cubicBezTo>
                  <a:pt x="841" y="277"/>
                  <a:pt x="841" y="277"/>
                  <a:pt x="841" y="277"/>
                </a:cubicBezTo>
                <a:cubicBezTo>
                  <a:pt x="841" y="277"/>
                  <a:pt x="841" y="277"/>
                  <a:pt x="841" y="277"/>
                </a:cubicBezTo>
                <a:cubicBezTo>
                  <a:pt x="840" y="277"/>
                  <a:pt x="840" y="278"/>
                  <a:pt x="840" y="277"/>
                </a:cubicBezTo>
                <a:cubicBezTo>
                  <a:pt x="840" y="277"/>
                  <a:pt x="840" y="277"/>
                  <a:pt x="840" y="276"/>
                </a:cubicBezTo>
                <a:cubicBezTo>
                  <a:pt x="839" y="277"/>
                  <a:pt x="839" y="277"/>
                  <a:pt x="839" y="277"/>
                </a:cubicBezTo>
                <a:close/>
                <a:moveTo>
                  <a:pt x="839" y="279"/>
                </a:moveTo>
                <a:cubicBezTo>
                  <a:pt x="839" y="280"/>
                  <a:pt x="839" y="279"/>
                  <a:pt x="839" y="279"/>
                </a:cubicBezTo>
                <a:cubicBezTo>
                  <a:pt x="838" y="279"/>
                  <a:pt x="839" y="279"/>
                  <a:pt x="839" y="279"/>
                </a:cubicBezTo>
                <a:close/>
                <a:moveTo>
                  <a:pt x="838" y="285"/>
                </a:moveTo>
                <a:cubicBezTo>
                  <a:pt x="839" y="285"/>
                  <a:pt x="839" y="284"/>
                  <a:pt x="839" y="284"/>
                </a:cubicBezTo>
                <a:cubicBezTo>
                  <a:pt x="838" y="284"/>
                  <a:pt x="839" y="285"/>
                  <a:pt x="838" y="285"/>
                </a:cubicBezTo>
                <a:close/>
                <a:moveTo>
                  <a:pt x="837" y="282"/>
                </a:moveTo>
                <a:cubicBezTo>
                  <a:pt x="837" y="281"/>
                  <a:pt x="838" y="281"/>
                  <a:pt x="838" y="281"/>
                </a:cubicBezTo>
                <a:cubicBezTo>
                  <a:pt x="837" y="280"/>
                  <a:pt x="837" y="281"/>
                  <a:pt x="837" y="282"/>
                </a:cubicBezTo>
                <a:close/>
                <a:moveTo>
                  <a:pt x="837" y="282"/>
                </a:moveTo>
                <a:cubicBezTo>
                  <a:pt x="837" y="282"/>
                  <a:pt x="837" y="282"/>
                  <a:pt x="837" y="282"/>
                </a:cubicBezTo>
                <a:cubicBezTo>
                  <a:pt x="836" y="282"/>
                  <a:pt x="836" y="282"/>
                  <a:pt x="837" y="282"/>
                </a:cubicBezTo>
                <a:close/>
                <a:moveTo>
                  <a:pt x="836" y="283"/>
                </a:moveTo>
                <a:cubicBezTo>
                  <a:pt x="836" y="283"/>
                  <a:pt x="836" y="284"/>
                  <a:pt x="836" y="284"/>
                </a:cubicBezTo>
                <a:cubicBezTo>
                  <a:pt x="836" y="284"/>
                  <a:pt x="836" y="284"/>
                  <a:pt x="836" y="284"/>
                </a:cubicBezTo>
                <a:cubicBezTo>
                  <a:pt x="836" y="284"/>
                  <a:pt x="836" y="284"/>
                  <a:pt x="836" y="284"/>
                </a:cubicBezTo>
                <a:cubicBezTo>
                  <a:pt x="837" y="284"/>
                  <a:pt x="836" y="283"/>
                  <a:pt x="836" y="283"/>
                </a:cubicBezTo>
                <a:close/>
                <a:moveTo>
                  <a:pt x="835" y="283"/>
                </a:moveTo>
                <a:cubicBezTo>
                  <a:pt x="836" y="283"/>
                  <a:pt x="836" y="283"/>
                  <a:pt x="836" y="283"/>
                </a:cubicBezTo>
                <a:cubicBezTo>
                  <a:pt x="836" y="283"/>
                  <a:pt x="836" y="283"/>
                  <a:pt x="836" y="283"/>
                </a:cubicBezTo>
                <a:cubicBezTo>
                  <a:pt x="836" y="282"/>
                  <a:pt x="836" y="283"/>
                  <a:pt x="835" y="283"/>
                </a:cubicBezTo>
                <a:close/>
                <a:moveTo>
                  <a:pt x="835" y="289"/>
                </a:moveTo>
                <a:cubicBezTo>
                  <a:pt x="836" y="289"/>
                  <a:pt x="836" y="288"/>
                  <a:pt x="836" y="288"/>
                </a:cubicBezTo>
                <a:cubicBezTo>
                  <a:pt x="836" y="288"/>
                  <a:pt x="836" y="288"/>
                  <a:pt x="835" y="289"/>
                </a:cubicBezTo>
                <a:close/>
                <a:moveTo>
                  <a:pt x="835" y="264"/>
                </a:moveTo>
                <a:cubicBezTo>
                  <a:pt x="835" y="264"/>
                  <a:pt x="836" y="263"/>
                  <a:pt x="835" y="263"/>
                </a:cubicBezTo>
                <a:cubicBezTo>
                  <a:pt x="835" y="263"/>
                  <a:pt x="834" y="263"/>
                  <a:pt x="835" y="264"/>
                </a:cubicBezTo>
                <a:close/>
                <a:moveTo>
                  <a:pt x="833" y="266"/>
                </a:moveTo>
                <a:cubicBezTo>
                  <a:pt x="834" y="266"/>
                  <a:pt x="834" y="265"/>
                  <a:pt x="834" y="265"/>
                </a:cubicBezTo>
                <a:cubicBezTo>
                  <a:pt x="834" y="265"/>
                  <a:pt x="833" y="265"/>
                  <a:pt x="833" y="266"/>
                </a:cubicBezTo>
                <a:close/>
                <a:moveTo>
                  <a:pt x="833" y="292"/>
                </a:moveTo>
                <a:cubicBezTo>
                  <a:pt x="833" y="292"/>
                  <a:pt x="833" y="292"/>
                  <a:pt x="834" y="292"/>
                </a:cubicBezTo>
                <a:cubicBezTo>
                  <a:pt x="834" y="292"/>
                  <a:pt x="834" y="292"/>
                  <a:pt x="834" y="291"/>
                </a:cubicBezTo>
                <a:cubicBezTo>
                  <a:pt x="834" y="292"/>
                  <a:pt x="833" y="292"/>
                  <a:pt x="833" y="292"/>
                </a:cubicBezTo>
                <a:close/>
                <a:moveTo>
                  <a:pt x="832" y="288"/>
                </a:moveTo>
                <a:cubicBezTo>
                  <a:pt x="832" y="288"/>
                  <a:pt x="832" y="288"/>
                  <a:pt x="832" y="288"/>
                </a:cubicBezTo>
                <a:cubicBezTo>
                  <a:pt x="831" y="288"/>
                  <a:pt x="831" y="288"/>
                  <a:pt x="832" y="288"/>
                </a:cubicBezTo>
                <a:close/>
                <a:moveTo>
                  <a:pt x="830" y="269"/>
                </a:moveTo>
                <a:cubicBezTo>
                  <a:pt x="831" y="268"/>
                  <a:pt x="831" y="268"/>
                  <a:pt x="831" y="268"/>
                </a:cubicBezTo>
                <a:cubicBezTo>
                  <a:pt x="831" y="268"/>
                  <a:pt x="830" y="268"/>
                  <a:pt x="830" y="269"/>
                </a:cubicBezTo>
                <a:close/>
                <a:moveTo>
                  <a:pt x="830" y="298"/>
                </a:moveTo>
                <a:cubicBezTo>
                  <a:pt x="830" y="298"/>
                  <a:pt x="831" y="298"/>
                  <a:pt x="830" y="297"/>
                </a:cubicBezTo>
                <a:cubicBezTo>
                  <a:pt x="830" y="297"/>
                  <a:pt x="830" y="298"/>
                  <a:pt x="830" y="298"/>
                </a:cubicBezTo>
                <a:close/>
                <a:moveTo>
                  <a:pt x="829" y="271"/>
                </a:moveTo>
                <a:cubicBezTo>
                  <a:pt x="830" y="271"/>
                  <a:pt x="830" y="270"/>
                  <a:pt x="830" y="270"/>
                </a:cubicBezTo>
                <a:cubicBezTo>
                  <a:pt x="829" y="270"/>
                  <a:pt x="829" y="271"/>
                  <a:pt x="829" y="271"/>
                </a:cubicBezTo>
                <a:close/>
                <a:moveTo>
                  <a:pt x="826" y="275"/>
                </a:moveTo>
                <a:cubicBezTo>
                  <a:pt x="827" y="275"/>
                  <a:pt x="826" y="275"/>
                  <a:pt x="827" y="274"/>
                </a:cubicBezTo>
                <a:cubicBezTo>
                  <a:pt x="827" y="274"/>
                  <a:pt x="826" y="274"/>
                  <a:pt x="826" y="275"/>
                </a:cubicBezTo>
                <a:close/>
                <a:moveTo>
                  <a:pt x="825" y="297"/>
                </a:moveTo>
                <a:cubicBezTo>
                  <a:pt x="826" y="297"/>
                  <a:pt x="825" y="297"/>
                  <a:pt x="826" y="298"/>
                </a:cubicBezTo>
                <a:cubicBezTo>
                  <a:pt x="826" y="298"/>
                  <a:pt x="826" y="297"/>
                  <a:pt x="826" y="297"/>
                </a:cubicBezTo>
                <a:cubicBezTo>
                  <a:pt x="826" y="297"/>
                  <a:pt x="826" y="297"/>
                  <a:pt x="826" y="297"/>
                </a:cubicBezTo>
                <a:lnTo>
                  <a:pt x="825" y="297"/>
                </a:lnTo>
                <a:close/>
                <a:moveTo>
                  <a:pt x="824" y="310"/>
                </a:moveTo>
                <a:cubicBezTo>
                  <a:pt x="823" y="310"/>
                  <a:pt x="824" y="311"/>
                  <a:pt x="824" y="311"/>
                </a:cubicBezTo>
                <a:cubicBezTo>
                  <a:pt x="824" y="310"/>
                  <a:pt x="824" y="310"/>
                  <a:pt x="824" y="310"/>
                </a:cubicBezTo>
                <a:close/>
                <a:moveTo>
                  <a:pt x="823" y="278"/>
                </a:moveTo>
                <a:cubicBezTo>
                  <a:pt x="824" y="278"/>
                  <a:pt x="824" y="277"/>
                  <a:pt x="824" y="277"/>
                </a:cubicBezTo>
                <a:cubicBezTo>
                  <a:pt x="824" y="277"/>
                  <a:pt x="823" y="278"/>
                  <a:pt x="823" y="278"/>
                </a:cubicBezTo>
                <a:close/>
                <a:moveTo>
                  <a:pt x="823" y="268"/>
                </a:moveTo>
                <a:cubicBezTo>
                  <a:pt x="823" y="268"/>
                  <a:pt x="824" y="267"/>
                  <a:pt x="823" y="267"/>
                </a:cubicBezTo>
                <a:cubicBezTo>
                  <a:pt x="823" y="267"/>
                  <a:pt x="822" y="267"/>
                  <a:pt x="823" y="268"/>
                </a:cubicBezTo>
                <a:close/>
                <a:moveTo>
                  <a:pt x="819" y="280"/>
                </a:moveTo>
                <a:cubicBezTo>
                  <a:pt x="819" y="279"/>
                  <a:pt x="819" y="279"/>
                  <a:pt x="819" y="279"/>
                </a:cubicBezTo>
                <a:cubicBezTo>
                  <a:pt x="818" y="279"/>
                  <a:pt x="819" y="279"/>
                  <a:pt x="819" y="280"/>
                </a:cubicBezTo>
                <a:close/>
                <a:moveTo>
                  <a:pt x="818" y="275"/>
                </a:moveTo>
                <a:cubicBezTo>
                  <a:pt x="818" y="275"/>
                  <a:pt x="818" y="274"/>
                  <a:pt x="818" y="274"/>
                </a:cubicBezTo>
                <a:cubicBezTo>
                  <a:pt x="817" y="274"/>
                  <a:pt x="817" y="274"/>
                  <a:pt x="818" y="275"/>
                </a:cubicBezTo>
                <a:close/>
                <a:moveTo>
                  <a:pt x="816" y="282"/>
                </a:moveTo>
                <a:cubicBezTo>
                  <a:pt x="817" y="282"/>
                  <a:pt x="817" y="282"/>
                  <a:pt x="817" y="282"/>
                </a:cubicBezTo>
                <a:cubicBezTo>
                  <a:pt x="816" y="282"/>
                  <a:pt x="816" y="282"/>
                  <a:pt x="816" y="282"/>
                </a:cubicBezTo>
                <a:close/>
                <a:moveTo>
                  <a:pt x="814" y="284"/>
                </a:moveTo>
                <a:cubicBezTo>
                  <a:pt x="814" y="285"/>
                  <a:pt x="814" y="285"/>
                  <a:pt x="815" y="286"/>
                </a:cubicBezTo>
                <a:cubicBezTo>
                  <a:pt x="815" y="286"/>
                  <a:pt x="815" y="286"/>
                  <a:pt x="815" y="286"/>
                </a:cubicBezTo>
                <a:cubicBezTo>
                  <a:pt x="815" y="285"/>
                  <a:pt x="815" y="285"/>
                  <a:pt x="815" y="285"/>
                </a:cubicBezTo>
                <a:cubicBezTo>
                  <a:pt x="815" y="285"/>
                  <a:pt x="815" y="285"/>
                  <a:pt x="815" y="285"/>
                </a:cubicBezTo>
                <a:cubicBezTo>
                  <a:pt x="816" y="285"/>
                  <a:pt x="816" y="284"/>
                  <a:pt x="815" y="284"/>
                </a:cubicBezTo>
                <a:cubicBezTo>
                  <a:pt x="815" y="284"/>
                  <a:pt x="815" y="284"/>
                  <a:pt x="814" y="284"/>
                </a:cubicBezTo>
                <a:close/>
                <a:moveTo>
                  <a:pt x="813" y="287"/>
                </a:moveTo>
                <a:cubicBezTo>
                  <a:pt x="814" y="287"/>
                  <a:pt x="813" y="287"/>
                  <a:pt x="814" y="288"/>
                </a:cubicBezTo>
                <a:cubicBezTo>
                  <a:pt x="814" y="288"/>
                  <a:pt x="814" y="287"/>
                  <a:pt x="814" y="287"/>
                </a:cubicBezTo>
                <a:cubicBezTo>
                  <a:pt x="814" y="287"/>
                  <a:pt x="814" y="287"/>
                  <a:pt x="814" y="287"/>
                </a:cubicBezTo>
                <a:cubicBezTo>
                  <a:pt x="814" y="287"/>
                  <a:pt x="814" y="287"/>
                  <a:pt x="815" y="287"/>
                </a:cubicBezTo>
                <a:cubicBezTo>
                  <a:pt x="814" y="286"/>
                  <a:pt x="814" y="286"/>
                  <a:pt x="814" y="286"/>
                </a:cubicBezTo>
                <a:cubicBezTo>
                  <a:pt x="814" y="286"/>
                  <a:pt x="813" y="286"/>
                  <a:pt x="813" y="287"/>
                </a:cubicBezTo>
                <a:close/>
                <a:moveTo>
                  <a:pt x="812" y="290"/>
                </a:moveTo>
                <a:cubicBezTo>
                  <a:pt x="812" y="290"/>
                  <a:pt x="812" y="290"/>
                  <a:pt x="812" y="289"/>
                </a:cubicBezTo>
                <a:cubicBezTo>
                  <a:pt x="812" y="289"/>
                  <a:pt x="812" y="289"/>
                  <a:pt x="812" y="290"/>
                </a:cubicBezTo>
                <a:close/>
                <a:moveTo>
                  <a:pt x="809" y="293"/>
                </a:moveTo>
                <a:cubicBezTo>
                  <a:pt x="810" y="293"/>
                  <a:pt x="810" y="293"/>
                  <a:pt x="810" y="292"/>
                </a:cubicBezTo>
                <a:cubicBezTo>
                  <a:pt x="809" y="292"/>
                  <a:pt x="809" y="293"/>
                  <a:pt x="809" y="293"/>
                </a:cubicBezTo>
                <a:close/>
                <a:moveTo>
                  <a:pt x="806" y="300"/>
                </a:moveTo>
                <a:cubicBezTo>
                  <a:pt x="806" y="300"/>
                  <a:pt x="806" y="300"/>
                  <a:pt x="806" y="300"/>
                </a:cubicBezTo>
                <a:cubicBezTo>
                  <a:pt x="806" y="299"/>
                  <a:pt x="805" y="299"/>
                  <a:pt x="806" y="300"/>
                </a:cubicBezTo>
                <a:close/>
                <a:moveTo>
                  <a:pt x="50" y="202"/>
                </a:moveTo>
                <a:cubicBezTo>
                  <a:pt x="50" y="202"/>
                  <a:pt x="50" y="201"/>
                  <a:pt x="50" y="202"/>
                </a:cubicBezTo>
                <a:cubicBezTo>
                  <a:pt x="50" y="202"/>
                  <a:pt x="49" y="204"/>
                  <a:pt x="49" y="203"/>
                </a:cubicBezTo>
                <a:cubicBezTo>
                  <a:pt x="49" y="204"/>
                  <a:pt x="48" y="204"/>
                  <a:pt x="48" y="205"/>
                </a:cubicBezTo>
                <a:cubicBezTo>
                  <a:pt x="50" y="203"/>
                  <a:pt x="49" y="203"/>
                  <a:pt x="50" y="202"/>
                </a:cubicBezTo>
                <a:close/>
                <a:moveTo>
                  <a:pt x="66" y="184"/>
                </a:moveTo>
                <a:cubicBezTo>
                  <a:pt x="65" y="183"/>
                  <a:pt x="64" y="186"/>
                  <a:pt x="63" y="187"/>
                </a:cubicBezTo>
                <a:cubicBezTo>
                  <a:pt x="64" y="186"/>
                  <a:pt x="65" y="185"/>
                  <a:pt x="66" y="184"/>
                </a:cubicBezTo>
                <a:close/>
                <a:moveTo>
                  <a:pt x="70" y="180"/>
                </a:moveTo>
                <a:cubicBezTo>
                  <a:pt x="70" y="180"/>
                  <a:pt x="68" y="181"/>
                  <a:pt x="67" y="182"/>
                </a:cubicBezTo>
                <a:cubicBezTo>
                  <a:pt x="67" y="182"/>
                  <a:pt x="69" y="181"/>
                  <a:pt x="70" y="180"/>
                </a:cubicBezTo>
                <a:close/>
                <a:moveTo>
                  <a:pt x="86" y="162"/>
                </a:moveTo>
                <a:cubicBezTo>
                  <a:pt x="85" y="163"/>
                  <a:pt x="85" y="164"/>
                  <a:pt x="84" y="165"/>
                </a:cubicBezTo>
                <a:cubicBezTo>
                  <a:pt x="85" y="165"/>
                  <a:pt x="86" y="163"/>
                  <a:pt x="86" y="162"/>
                </a:cubicBezTo>
                <a:close/>
                <a:moveTo>
                  <a:pt x="89" y="157"/>
                </a:moveTo>
                <a:cubicBezTo>
                  <a:pt x="87" y="157"/>
                  <a:pt x="87" y="160"/>
                  <a:pt x="85" y="161"/>
                </a:cubicBezTo>
                <a:cubicBezTo>
                  <a:pt x="87" y="161"/>
                  <a:pt x="87" y="160"/>
                  <a:pt x="88" y="160"/>
                </a:cubicBezTo>
                <a:cubicBezTo>
                  <a:pt x="88" y="159"/>
                  <a:pt x="88" y="159"/>
                  <a:pt x="89" y="157"/>
                </a:cubicBezTo>
                <a:close/>
                <a:moveTo>
                  <a:pt x="89" y="158"/>
                </a:moveTo>
                <a:cubicBezTo>
                  <a:pt x="90" y="157"/>
                  <a:pt x="91" y="156"/>
                  <a:pt x="91" y="156"/>
                </a:cubicBezTo>
                <a:cubicBezTo>
                  <a:pt x="90" y="156"/>
                  <a:pt x="90" y="156"/>
                  <a:pt x="89" y="156"/>
                </a:cubicBezTo>
                <a:cubicBezTo>
                  <a:pt x="89" y="157"/>
                  <a:pt x="90" y="157"/>
                  <a:pt x="89" y="158"/>
                </a:cubicBezTo>
                <a:close/>
                <a:moveTo>
                  <a:pt x="93" y="155"/>
                </a:moveTo>
                <a:cubicBezTo>
                  <a:pt x="93" y="156"/>
                  <a:pt x="92" y="156"/>
                  <a:pt x="93" y="155"/>
                </a:cubicBezTo>
                <a:cubicBezTo>
                  <a:pt x="91" y="156"/>
                  <a:pt x="91" y="157"/>
                  <a:pt x="90" y="158"/>
                </a:cubicBezTo>
                <a:cubicBezTo>
                  <a:pt x="90" y="159"/>
                  <a:pt x="91" y="156"/>
                  <a:pt x="92" y="156"/>
                </a:cubicBezTo>
                <a:cubicBezTo>
                  <a:pt x="93" y="156"/>
                  <a:pt x="91" y="158"/>
                  <a:pt x="91" y="158"/>
                </a:cubicBezTo>
                <a:cubicBezTo>
                  <a:pt x="92" y="157"/>
                  <a:pt x="93" y="156"/>
                  <a:pt x="93" y="155"/>
                </a:cubicBezTo>
                <a:close/>
                <a:moveTo>
                  <a:pt x="94" y="153"/>
                </a:moveTo>
                <a:cubicBezTo>
                  <a:pt x="94" y="153"/>
                  <a:pt x="92" y="154"/>
                  <a:pt x="91" y="155"/>
                </a:cubicBezTo>
                <a:cubicBezTo>
                  <a:pt x="92" y="155"/>
                  <a:pt x="93" y="154"/>
                  <a:pt x="94" y="153"/>
                </a:cubicBezTo>
                <a:close/>
                <a:moveTo>
                  <a:pt x="104" y="144"/>
                </a:moveTo>
                <a:cubicBezTo>
                  <a:pt x="103" y="144"/>
                  <a:pt x="100" y="147"/>
                  <a:pt x="99" y="149"/>
                </a:cubicBezTo>
                <a:cubicBezTo>
                  <a:pt x="100" y="149"/>
                  <a:pt x="101" y="148"/>
                  <a:pt x="102" y="147"/>
                </a:cubicBezTo>
                <a:cubicBezTo>
                  <a:pt x="102" y="146"/>
                  <a:pt x="101" y="148"/>
                  <a:pt x="101" y="148"/>
                </a:cubicBezTo>
                <a:cubicBezTo>
                  <a:pt x="102" y="146"/>
                  <a:pt x="102" y="146"/>
                  <a:pt x="103" y="145"/>
                </a:cubicBezTo>
                <a:cubicBezTo>
                  <a:pt x="103" y="145"/>
                  <a:pt x="103" y="145"/>
                  <a:pt x="104" y="144"/>
                </a:cubicBezTo>
                <a:close/>
                <a:moveTo>
                  <a:pt x="107" y="141"/>
                </a:moveTo>
                <a:cubicBezTo>
                  <a:pt x="107" y="141"/>
                  <a:pt x="106" y="142"/>
                  <a:pt x="105" y="143"/>
                </a:cubicBezTo>
                <a:cubicBezTo>
                  <a:pt x="106" y="142"/>
                  <a:pt x="107" y="142"/>
                  <a:pt x="107" y="142"/>
                </a:cubicBezTo>
                <a:cubicBezTo>
                  <a:pt x="107" y="141"/>
                  <a:pt x="107" y="141"/>
                  <a:pt x="107" y="141"/>
                </a:cubicBezTo>
                <a:close/>
                <a:moveTo>
                  <a:pt x="109" y="136"/>
                </a:moveTo>
                <a:cubicBezTo>
                  <a:pt x="107" y="137"/>
                  <a:pt x="106" y="139"/>
                  <a:pt x="105" y="140"/>
                </a:cubicBezTo>
                <a:cubicBezTo>
                  <a:pt x="106" y="139"/>
                  <a:pt x="108" y="138"/>
                  <a:pt x="109" y="136"/>
                </a:cubicBezTo>
                <a:close/>
                <a:moveTo>
                  <a:pt x="112" y="138"/>
                </a:moveTo>
                <a:cubicBezTo>
                  <a:pt x="111" y="139"/>
                  <a:pt x="110" y="139"/>
                  <a:pt x="109" y="140"/>
                </a:cubicBezTo>
                <a:cubicBezTo>
                  <a:pt x="110" y="140"/>
                  <a:pt x="111" y="140"/>
                  <a:pt x="112" y="138"/>
                </a:cubicBezTo>
                <a:close/>
                <a:moveTo>
                  <a:pt x="117" y="130"/>
                </a:moveTo>
                <a:cubicBezTo>
                  <a:pt x="116" y="131"/>
                  <a:pt x="116" y="132"/>
                  <a:pt x="115" y="132"/>
                </a:cubicBezTo>
                <a:cubicBezTo>
                  <a:pt x="114" y="133"/>
                  <a:pt x="116" y="130"/>
                  <a:pt x="115" y="131"/>
                </a:cubicBezTo>
                <a:cubicBezTo>
                  <a:pt x="115" y="133"/>
                  <a:pt x="113" y="134"/>
                  <a:pt x="113" y="134"/>
                </a:cubicBezTo>
                <a:cubicBezTo>
                  <a:pt x="115" y="133"/>
                  <a:pt x="116" y="132"/>
                  <a:pt x="117" y="130"/>
                </a:cubicBezTo>
                <a:close/>
                <a:moveTo>
                  <a:pt x="118" y="132"/>
                </a:moveTo>
                <a:cubicBezTo>
                  <a:pt x="117" y="132"/>
                  <a:pt x="117" y="133"/>
                  <a:pt x="117" y="134"/>
                </a:cubicBezTo>
                <a:cubicBezTo>
                  <a:pt x="119" y="133"/>
                  <a:pt x="118" y="132"/>
                  <a:pt x="118" y="132"/>
                </a:cubicBezTo>
                <a:close/>
                <a:moveTo>
                  <a:pt x="122" y="126"/>
                </a:moveTo>
                <a:cubicBezTo>
                  <a:pt x="121" y="127"/>
                  <a:pt x="121" y="128"/>
                  <a:pt x="123" y="128"/>
                </a:cubicBezTo>
                <a:cubicBezTo>
                  <a:pt x="123" y="126"/>
                  <a:pt x="123" y="126"/>
                  <a:pt x="122" y="126"/>
                </a:cubicBezTo>
                <a:close/>
                <a:moveTo>
                  <a:pt x="128" y="121"/>
                </a:moveTo>
                <a:cubicBezTo>
                  <a:pt x="127" y="122"/>
                  <a:pt x="127" y="122"/>
                  <a:pt x="126" y="122"/>
                </a:cubicBezTo>
                <a:cubicBezTo>
                  <a:pt x="126" y="124"/>
                  <a:pt x="124" y="124"/>
                  <a:pt x="123" y="126"/>
                </a:cubicBezTo>
                <a:cubicBezTo>
                  <a:pt x="125" y="125"/>
                  <a:pt x="125" y="124"/>
                  <a:pt x="126" y="124"/>
                </a:cubicBezTo>
                <a:cubicBezTo>
                  <a:pt x="126" y="123"/>
                  <a:pt x="127" y="123"/>
                  <a:pt x="128" y="121"/>
                </a:cubicBezTo>
                <a:close/>
                <a:moveTo>
                  <a:pt x="128" y="124"/>
                </a:moveTo>
                <a:cubicBezTo>
                  <a:pt x="127" y="126"/>
                  <a:pt x="127" y="126"/>
                  <a:pt x="127" y="126"/>
                </a:cubicBezTo>
                <a:cubicBezTo>
                  <a:pt x="127" y="126"/>
                  <a:pt x="128" y="126"/>
                  <a:pt x="128" y="125"/>
                </a:cubicBezTo>
                <a:cubicBezTo>
                  <a:pt x="128" y="125"/>
                  <a:pt x="129" y="124"/>
                  <a:pt x="128" y="124"/>
                </a:cubicBezTo>
                <a:close/>
                <a:moveTo>
                  <a:pt x="133" y="118"/>
                </a:moveTo>
                <a:cubicBezTo>
                  <a:pt x="131" y="119"/>
                  <a:pt x="132" y="119"/>
                  <a:pt x="131" y="120"/>
                </a:cubicBezTo>
                <a:cubicBezTo>
                  <a:pt x="132" y="120"/>
                  <a:pt x="132" y="119"/>
                  <a:pt x="133" y="119"/>
                </a:cubicBezTo>
                <a:cubicBezTo>
                  <a:pt x="133" y="118"/>
                  <a:pt x="132" y="119"/>
                  <a:pt x="133" y="118"/>
                </a:cubicBezTo>
                <a:close/>
                <a:moveTo>
                  <a:pt x="134" y="117"/>
                </a:moveTo>
                <a:cubicBezTo>
                  <a:pt x="134" y="116"/>
                  <a:pt x="130" y="120"/>
                  <a:pt x="128" y="121"/>
                </a:cubicBezTo>
                <a:cubicBezTo>
                  <a:pt x="130" y="121"/>
                  <a:pt x="132" y="118"/>
                  <a:pt x="134" y="117"/>
                </a:cubicBezTo>
                <a:close/>
                <a:moveTo>
                  <a:pt x="144" y="109"/>
                </a:moveTo>
                <a:cubicBezTo>
                  <a:pt x="143" y="109"/>
                  <a:pt x="142" y="110"/>
                  <a:pt x="142" y="110"/>
                </a:cubicBezTo>
                <a:cubicBezTo>
                  <a:pt x="141" y="110"/>
                  <a:pt x="142" y="110"/>
                  <a:pt x="142" y="111"/>
                </a:cubicBezTo>
                <a:cubicBezTo>
                  <a:pt x="142" y="110"/>
                  <a:pt x="143" y="109"/>
                  <a:pt x="144" y="109"/>
                </a:cubicBezTo>
                <a:close/>
                <a:moveTo>
                  <a:pt x="158" y="98"/>
                </a:moveTo>
                <a:cubicBezTo>
                  <a:pt x="157" y="98"/>
                  <a:pt x="156" y="100"/>
                  <a:pt x="155" y="100"/>
                </a:cubicBezTo>
                <a:cubicBezTo>
                  <a:pt x="154" y="102"/>
                  <a:pt x="154" y="102"/>
                  <a:pt x="154" y="102"/>
                </a:cubicBezTo>
                <a:cubicBezTo>
                  <a:pt x="155" y="101"/>
                  <a:pt x="156" y="100"/>
                  <a:pt x="158" y="98"/>
                </a:cubicBezTo>
                <a:close/>
                <a:moveTo>
                  <a:pt x="161" y="95"/>
                </a:moveTo>
                <a:cubicBezTo>
                  <a:pt x="160" y="96"/>
                  <a:pt x="160" y="97"/>
                  <a:pt x="159" y="98"/>
                </a:cubicBezTo>
                <a:cubicBezTo>
                  <a:pt x="160" y="97"/>
                  <a:pt x="161" y="96"/>
                  <a:pt x="161" y="95"/>
                </a:cubicBezTo>
                <a:close/>
                <a:moveTo>
                  <a:pt x="166" y="92"/>
                </a:moveTo>
                <a:cubicBezTo>
                  <a:pt x="164" y="93"/>
                  <a:pt x="163" y="94"/>
                  <a:pt x="162" y="95"/>
                </a:cubicBezTo>
                <a:cubicBezTo>
                  <a:pt x="162" y="96"/>
                  <a:pt x="165" y="94"/>
                  <a:pt x="166" y="92"/>
                </a:cubicBezTo>
                <a:close/>
                <a:moveTo>
                  <a:pt x="19" y="260"/>
                </a:moveTo>
                <a:cubicBezTo>
                  <a:pt x="18" y="260"/>
                  <a:pt x="18" y="261"/>
                  <a:pt x="17" y="261"/>
                </a:cubicBezTo>
                <a:cubicBezTo>
                  <a:pt x="17" y="262"/>
                  <a:pt x="17" y="262"/>
                  <a:pt x="17" y="262"/>
                </a:cubicBezTo>
                <a:cubicBezTo>
                  <a:pt x="18" y="262"/>
                  <a:pt x="18" y="261"/>
                  <a:pt x="19" y="260"/>
                </a:cubicBezTo>
                <a:close/>
                <a:moveTo>
                  <a:pt x="21" y="257"/>
                </a:moveTo>
                <a:cubicBezTo>
                  <a:pt x="21" y="256"/>
                  <a:pt x="21" y="255"/>
                  <a:pt x="22" y="255"/>
                </a:cubicBezTo>
                <a:cubicBezTo>
                  <a:pt x="23" y="253"/>
                  <a:pt x="20" y="257"/>
                  <a:pt x="21" y="257"/>
                </a:cubicBezTo>
                <a:close/>
                <a:moveTo>
                  <a:pt x="29" y="246"/>
                </a:moveTo>
                <a:cubicBezTo>
                  <a:pt x="28" y="247"/>
                  <a:pt x="27" y="247"/>
                  <a:pt x="26" y="249"/>
                </a:cubicBezTo>
                <a:cubicBezTo>
                  <a:pt x="27" y="248"/>
                  <a:pt x="27" y="249"/>
                  <a:pt x="28" y="248"/>
                </a:cubicBezTo>
                <a:cubicBezTo>
                  <a:pt x="28" y="247"/>
                  <a:pt x="29" y="247"/>
                  <a:pt x="29" y="246"/>
                </a:cubicBezTo>
                <a:close/>
                <a:moveTo>
                  <a:pt x="36" y="238"/>
                </a:moveTo>
                <a:cubicBezTo>
                  <a:pt x="35" y="239"/>
                  <a:pt x="33" y="242"/>
                  <a:pt x="35" y="242"/>
                </a:cubicBezTo>
                <a:cubicBezTo>
                  <a:pt x="35" y="241"/>
                  <a:pt x="35" y="239"/>
                  <a:pt x="35" y="240"/>
                </a:cubicBezTo>
                <a:cubicBezTo>
                  <a:pt x="36" y="239"/>
                  <a:pt x="36" y="238"/>
                  <a:pt x="36" y="238"/>
                </a:cubicBezTo>
                <a:close/>
                <a:moveTo>
                  <a:pt x="28" y="258"/>
                </a:moveTo>
                <a:cubicBezTo>
                  <a:pt x="28" y="256"/>
                  <a:pt x="27" y="258"/>
                  <a:pt x="26" y="259"/>
                </a:cubicBezTo>
                <a:cubicBezTo>
                  <a:pt x="26" y="260"/>
                  <a:pt x="27" y="258"/>
                  <a:pt x="28" y="258"/>
                </a:cubicBezTo>
                <a:close/>
                <a:moveTo>
                  <a:pt x="29" y="256"/>
                </a:moveTo>
                <a:cubicBezTo>
                  <a:pt x="30" y="255"/>
                  <a:pt x="30" y="255"/>
                  <a:pt x="31" y="254"/>
                </a:cubicBezTo>
                <a:cubicBezTo>
                  <a:pt x="31" y="253"/>
                  <a:pt x="30" y="254"/>
                  <a:pt x="30" y="254"/>
                </a:cubicBezTo>
                <a:cubicBezTo>
                  <a:pt x="29" y="255"/>
                  <a:pt x="29" y="255"/>
                  <a:pt x="29" y="256"/>
                </a:cubicBezTo>
                <a:cubicBezTo>
                  <a:pt x="28" y="256"/>
                  <a:pt x="29" y="256"/>
                  <a:pt x="28" y="257"/>
                </a:cubicBezTo>
                <a:lnTo>
                  <a:pt x="29" y="256"/>
                </a:lnTo>
                <a:close/>
                <a:moveTo>
                  <a:pt x="33" y="253"/>
                </a:moveTo>
                <a:cubicBezTo>
                  <a:pt x="31" y="255"/>
                  <a:pt x="30" y="257"/>
                  <a:pt x="29" y="259"/>
                </a:cubicBezTo>
                <a:cubicBezTo>
                  <a:pt x="30" y="258"/>
                  <a:pt x="32" y="255"/>
                  <a:pt x="33" y="253"/>
                </a:cubicBezTo>
                <a:close/>
                <a:moveTo>
                  <a:pt x="33" y="251"/>
                </a:moveTo>
                <a:cubicBezTo>
                  <a:pt x="32" y="252"/>
                  <a:pt x="32" y="253"/>
                  <a:pt x="31" y="254"/>
                </a:cubicBezTo>
                <a:cubicBezTo>
                  <a:pt x="32" y="253"/>
                  <a:pt x="33" y="252"/>
                  <a:pt x="33" y="251"/>
                </a:cubicBezTo>
                <a:close/>
                <a:moveTo>
                  <a:pt x="39" y="242"/>
                </a:moveTo>
                <a:cubicBezTo>
                  <a:pt x="38" y="243"/>
                  <a:pt x="38" y="243"/>
                  <a:pt x="37" y="244"/>
                </a:cubicBezTo>
                <a:cubicBezTo>
                  <a:pt x="38" y="243"/>
                  <a:pt x="38" y="243"/>
                  <a:pt x="38" y="243"/>
                </a:cubicBezTo>
                <a:lnTo>
                  <a:pt x="39" y="242"/>
                </a:lnTo>
                <a:close/>
                <a:moveTo>
                  <a:pt x="62" y="199"/>
                </a:moveTo>
                <a:cubicBezTo>
                  <a:pt x="63" y="197"/>
                  <a:pt x="61" y="198"/>
                  <a:pt x="61" y="199"/>
                </a:cubicBezTo>
                <a:cubicBezTo>
                  <a:pt x="61" y="199"/>
                  <a:pt x="61" y="199"/>
                  <a:pt x="62" y="199"/>
                </a:cubicBezTo>
                <a:close/>
                <a:moveTo>
                  <a:pt x="53" y="206"/>
                </a:moveTo>
                <a:cubicBezTo>
                  <a:pt x="54" y="205"/>
                  <a:pt x="53" y="206"/>
                  <a:pt x="53" y="206"/>
                </a:cubicBezTo>
                <a:cubicBezTo>
                  <a:pt x="52" y="207"/>
                  <a:pt x="53" y="208"/>
                  <a:pt x="53" y="206"/>
                </a:cubicBezTo>
                <a:close/>
                <a:moveTo>
                  <a:pt x="41" y="231"/>
                </a:moveTo>
                <a:cubicBezTo>
                  <a:pt x="40" y="232"/>
                  <a:pt x="41" y="233"/>
                  <a:pt x="40" y="233"/>
                </a:cubicBezTo>
                <a:cubicBezTo>
                  <a:pt x="40" y="233"/>
                  <a:pt x="40" y="233"/>
                  <a:pt x="41" y="233"/>
                </a:cubicBezTo>
                <a:lnTo>
                  <a:pt x="41" y="231"/>
                </a:lnTo>
                <a:close/>
                <a:moveTo>
                  <a:pt x="44" y="227"/>
                </a:moveTo>
                <a:cubicBezTo>
                  <a:pt x="44" y="226"/>
                  <a:pt x="41" y="231"/>
                  <a:pt x="42" y="228"/>
                </a:cubicBezTo>
                <a:cubicBezTo>
                  <a:pt x="42" y="228"/>
                  <a:pt x="41" y="229"/>
                  <a:pt x="41" y="230"/>
                </a:cubicBezTo>
                <a:cubicBezTo>
                  <a:pt x="41" y="230"/>
                  <a:pt x="42" y="230"/>
                  <a:pt x="41" y="231"/>
                </a:cubicBezTo>
                <a:cubicBezTo>
                  <a:pt x="41" y="231"/>
                  <a:pt x="41" y="231"/>
                  <a:pt x="41" y="231"/>
                </a:cubicBezTo>
                <a:cubicBezTo>
                  <a:pt x="42" y="231"/>
                  <a:pt x="43" y="228"/>
                  <a:pt x="44" y="227"/>
                </a:cubicBezTo>
                <a:close/>
                <a:moveTo>
                  <a:pt x="46" y="221"/>
                </a:moveTo>
                <a:cubicBezTo>
                  <a:pt x="46" y="222"/>
                  <a:pt x="46" y="222"/>
                  <a:pt x="47" y="220"/>
                </a:cubicBezTo>
                <a:cubicBezTo>
                  <a:pt x="47" y="220"/>
                  <a:pt x="47" y="220"/>
                  <a:pt x="47" y="220"/>
                </a:cubicBezTo>
                <a:cubicBezTo>
                  <a:pt x="48" y="218"/>
                  <a:pt x="51" y="216"/>
                  <a:pt x="51" y="214"/>
                </a:cubicBezTo>
                <a:cubicBezTo>
                  <a:pt x="49" y="216"/>
                  <a:pt x="48" y="217"/>
                  <a:pt x="47" y="218"/>
                </a:cubicBezTo>
                <a:cubicBezTo>
                  <a:pt x="46" y="219"/>
                  <a:pt x="45" y="220"/>
                  <a:pt x="45" y="222"/>
                </a:cubicBezTo>
                <a:cubicBezTo>
                  <a:pt x="45" y="222"/>
                  <a:pt x="45" y="221"/>
                  <a:pt x="44" y="221"/>
                </a:cubicBezTo>
                <a:cubicBezTo>
                  <a:pt x="44" y="222"/>
                  <a:pt x="43" y="223"/>
                  <a:pt x="43" y="223"/>
                </a:cubicBezTo>
                <a:cubicBezTo>
                  <a:pt x="43" y="224"/>
                  <a:pt x="42" y="225"/>
                  <a:pt x="43" y="225"/>
                </a:cubicBezTo>
                <a:cubicBezTo>
                  <a:pt x="42" y="226"/>
                  <a:pt x="42" y="226"/>
                  <a:pt x="41" y="227"/>
                </a:cubicBezTo>
                <a:cubicBezTo>
                  <a:pt x="43" y="227"/>
                  <a:pt x="45" y="222"/>
                  <a:pt x="46" y="221"/>
                </a:cubicBezTo>
                <a:close/>
                <a:moveTo>
                  <a:pt x="46" y="222"/>
                </a:moveTo>
                <a:cubicBezTo>
                  <a:pt x="46" y="223"/>
                  <a:pt x="48" y="221"/>
                  <a:pt x="48" y="220"/>
                </a:cubicBezTo>
                <a:cubicBezTo>
                  <a:pt x="47" y="221"/>
                  <a:pt x="47" y="221"/>
                  <a:pt x="46" y="222"/>
                </a:cubicBezTo>
                <a:close/>
                <a:moveTo>
                  <a:pt x="47" y="222"/>
                </a:moveTo>
                <a:cubicBezTo>
                  <a:pt x="47" y="224"/>
                  <a:pt x="45" y="225"/>
                  <a:pt x="44" y="226"/>
                </a:cubicBezTo>
                <a:cubicBezTo>
                  <a:pt x="45" y="226"/>
                  <a:pt x="45" y="226"/>
                  <a:pt x="45" y="226"/>
                </a:cubicBezTo>
                <a:cubicBezTo>
                  <a:pt x="46" y="224"/>
                  <a:pt x="47" y="224"/>
                  <a:pt x="47" y="222"/>
                </a:cubicBezTo>
                <a:close/>
                <a:moveTo>
                  <a:pt x="49" y="221"/>
                </a:moveTo>
                <a:cubicBezTo>
                  <a:pt x="49" y="220"/>
                  <a:pt x="47" y="222"/>
                  <a:pt x="47" y="223"/>
                </a:cubicBezTo>
                <a:cubicBezTo>
                  <a:pt x="48" y="223"/>
                  <a:pt x="48" y="222"/>
                  <a:pt x="49" y="221"/>
                </a:cubicBezTo>
                <a:close/>
                <a:moveTo>
                  <a:pt x="45" y="233"/>
                </a:moveTo>
                <a:cubicBezTo>
                  <a:pt x="44" y="234"/>
                  <a:pt x="44" y="235"/>
                  <a:pt x="44" y="236"/>
                </a:cubicBezTo>
                <a:cubicBezTo>
                  <a:pt x="45" y="235"/>
                  <a:pt x="45" y="234"/>
                  <a:pt x="45" y="233"/>
                </a:cubicBezTo>
                <a:close/>
                <a:moveTo>
                  <a:pt x="47" y="229"/>
                </a:moveTo>
                <a:cubicBezTo>
                  <a:pt x="46" y="229"/>
                  <a:pt x="47" y="230"/>
                  <a:pt x="46" y="231"/>
                </a:cubicBezTo>
                <a:cubicBezTo>
                  <a:pt x="46" y="231"/>
                  <a:pt x="47" y="230"/>
                  <a:pt x="46" y="231"/>
                </a:cubicBezTo>
                <a:cubicBezTo>
                  <a:pt x="46" y="232"/>
                  <a:pt x="46" y="232"/>
                  <a:pt x="46" y="232"/>
                </a:cubicBezTo>
                <a:cubicBezTo>
                  <a:pt x="47" y="232"/>
                  <a:pt x="47" y="232"/>
                  <a:pt x="47" y="232"/>
                </a:cubicBezTo>
                <a:cubicBezTo>
                  <a:pt x="47" y="230"/>
                  <a:pt x="47" y="230"/>
                  <a:pt x="47" y="229"/>
                </a:cubicBezTo>
                <a:close/>
                <a:moveTo>
                  <a:pt x="51" y="223"/>
                </a:moveTo>
                <a:cubicBezTo>
                  <a:pt x="50" y="223"/>
                  <a:pt x="50" y="223"/>
                  <a:pt x="50" y="222"/>
                </a:cubicBezTo>
                <a:cubicBezTo>
                  <a:pt x="50" y="224"/>
                  <a:pt x="49" y="225"/>
                  <a:pt x="48" y="226"/>
                </a:cubicBezTo>
                <a:cubicBezTo>
                  <a:pt x="49" y="226"/>
                  <a:pt x="50" y="225"/>
                  <a:pt x="50" y="224"/>
                </a:cubicBezTo>
                <a:lnTo>
                  <a:pt x="51" y="223"/>
                </a:lnTo>
                <a:close/>
                <a:moveTo>
                  <a:pt x="51" y="216"/>
                </a:moveTo>
                <a:cubicBezTo>
                  <a:pt x="51" y="216"/>
                  <a:pt x="51" y="216"/>
                  <a:pt x="50" y="216"/>
                </a:cubicBezTo>
                <a:cubicBezTo>
                  <a:pt x="50" y="218"/>
                  <a:pt x="50" y="218"/>
                  <a:pt x="50" y="218"/>
                </a:cubicBezTo>
                <a:cubicBezTo>
                  <a:pt x="51" y="217"/>
                  <a:pt x="51" y="217"/>
                  <a:pt x="51" y="216"/>
                </a:cubicBezTo>
                <a:close/>
                <a:moveTo>
                  <a:pt x="52" y="214"/>
                </a:moveTo>
                <a:cubicBezTo>
                  <a:pt x="53" y="212"/>
                  <a:pt x="53" y="212"/>
                  <a:pt x="53" y="212"/>
                </a:cubicBezTo>
                <a:cubicBezTo>
                  <a:pt x="52" y="213"/>
                  <a:pt x="53" y="211"/>
                  <a:pt x="52" y="213"/>
                </a:cubicBezTo>
                <a:cubicBezTo>
                  <a:pt x="51" y="214"/>
                  <a:pt x="53" y="212"/>
                  <a:pt x="53" y="213"/>
                </a:cubicBezTo>
                <a:cubicBezTo>
                  <a:pt x="52" y="214"/>
                  <a:pt x="51" y="214"/>
                  <a:pt x="51" y="215"/>
                </a:cubicBezTo>
                <a:cubicBezTo>
                  <a:pt x="51" y="216"/>
                  <a:pt x="52" y="214"/>
                  <a:pt x="52" y="214"/>
                </a:cubicBezTo>
                <a:close/>
                <a:moveTo>
                  <a:pt x="53" y="215"/>
                </a:moveTo>
                <a:cubicBezTo>
                  <a:pt x="52" y="216"/>
                  <a:pt x="53" y="214"/>
                  <a:pt x="52" y="215"/>
                </a:cubicBezTo>
                <a:cubicBezTo>
                  <a:pt x="52" y="216"/>
                  <a:pt x="51" y="217"/>
                  <a:pt x="51" y="217"/>
                </a:cubicBezTo>
                <a:cubicBezTo>
                  <a:pt x="52" y="217"/>
                  <a:pt x="53" y="216"/>
                  <a:pt x="53" y="215"/>
                </a:cubicBezTo>
                <a:close/>
                <a:moveTo>
                  <a:pt x="55" y="219"/>
                </a:moveTo>
                <a:cubicBezTo>
                  <a:pt x="55" y="217"/>
                  <a:pt x="52" y="220"/>
                  <a:pt x="53" y="221"/>
                </a:cubicBezTo>
                <a:cubicBezTo>
                  <a:pt x="54" y="220"/>
                  <a:pt x="54" y="219"/>
                  <a:pt x="55" y="219"/>
                </a:cubicBezTo>
                <a:close/>
                <a:moveTo>
                  <a:pt x="58" y="208"/>
                </a:moveTo>
                <a:cubicBezTo>
                  <a:pt x="57" y="209"/>
                  <a:pt x="56" y="211"/>
                  <a:pt x="54" y="212"/>
                </a:cubicBezTo>
                <a:cubicBezTo>
                  <a:pt x="54" y="213"/>
                  <a:pt x="55" y="212"/>
                  <a:pt x="55" y="213"/>
                </a:cubicBezTo>
                <a:cubicBezTo>
                  <a:pt x="56" y="212"/>
                  <a:pt x="57" y="210"/>
                  <a:pt x="58" y="208"/>
                </a:cubicBezTo>
                <a:close/>
                <a:moveTo>
                  <a:pt x="57" y="214"/>
                </a:moveTo>
                <a:cubicBezTo>
                  <a:pt x="56" y="216"/>
                  <a:pt x="57" y="215"/>
                  <a:pt x="56" y="217"/>
                </a:cubicBezTo>
                <a:cubicBezTo>
                  <a:pt x="57" y="215"/>
                  <a:pt x="57" y="215"/>
                  <a:pt x="57" y="214"/>
                </a:cubicBezTo>
                <a:close/>
                <a:moveTo>
                  <a:pt x="59" y="215"/>
                </a:moveTo>
                <a:cubicBezTo>
                  <a:pt x="58" y="215"/>
                  <a:pt x="59" y="215"/>
                  <a:pt x="59" y="214"/>
                </a:cubicBezTo>
                <a:cubicBezTo>
                  <a:pt x="58" y="215"/>
                  <a:pt x="58" y="215"/>
                  <a:pt x="58" y="215"/>
                </a:cubicBezTo>
                <a:cubicBezTo>
                  <a:pt x="58" y="216"/>
                  <a:pt x="58" y="215"/>
                  <a:pt x="58" y="216"/>
                </a:cubicBezTo>
                <a:cubicBezTo>
                  <a:pt x="58" y="217"/>
                  <a:pt x="58" y="216"/>
                  <a:pt x="57" y="217"/>
                </a:cubicBezTo>
                <a:cubicBezTo>
                  <a:pt x="57" y="217"/>
                  <a:pt x="56" y="219"/>
                  <a:pt x="57" y="218"/>
                </a:cubicBezTo>
                <a:cubicBezTo>
                  <a:pt x="58" y="217"/>
                  <a:pt x="57" y="218"/>
                  <a:pt x="58" y="217"/>
                </a:cubicBezTo>
                <a:cubicBezTo>
                  <a:pt x="58" y="216"/>
                  <a:pt x="58" y="217"/>
                  <a:pt x="58" y="217"/>
                </a:cubicBezTo>
                <a:cubicBezTo>
                  <a:pt x="58" y="217"/>
                  <a:pt x="59" y="216"/>
                  <a:pt x="59" y="215"/>
                </a:cubicBezTo>
                <a:close/>
                <a:moveTo>
                  <a:pt x="61" y="201"/>
                </a:moveTo>
                <a:cubicBezTo>
                  <a:pt x="62" y="199"/>
                  <a:pt x="61" y="200"/>
                  <a:pt x="61" y="200"/>
                </a:cubicBezTo>
                <a:cubicBezTo>
                  <a:pt x="60" y="200"/>
                  <a:pt x="59" y="202"/>
                  <a:pt x="58" y="202"/>
                </a:cubicBezTo>
                <a:cubicBezTo>
                  <a:pt x="58" y="201"/>
                  <a:pt x="59" y="201"/>
                  <a:pt x="59" y="200"/>
                </a:cubicBezTo>
                <a:cubicBezTo>
                  <a:pt x="59" y="200"/>
                  <a:pt x="58" y="202"/>
                  <a:pt x="59" y="200"/>
                </a:cubicBezTo>
                <a:cubicBezTo>
                  <a:pt x="58" y="201"/>
                  <a:pt x="57" y="202"/>
                  <a:pt x="56" y="203"/>
                </a:cubicBezTo>
                <a:cubicBezTo>
                  <a:pt x="56" y="203"/>
                  <a:pt x="57" y="202"/>
                  <a:pt x="57" y="202"/>
                </a:cubicBezTo>
                <a:cubicBezTo>
                  <a:pt x="56" y="202"/>
                  <a:pt x="56" y="203"/>
                  <a:pt x="55" y="203"/>
                </a:cubicBezTo>
                <a:cubicBezTo>
                  <a:pt x="56" y="203"/>
                  <a:pt x="55" y="204"/>
                  <a:pt x="54" y="205"/>
                </a:cubicBezTo>
                <a:cubicBezTo>
                  <a:pt x="55" y="205"/>
                  <a:pt x="55" y="205"/>
                  <a:pt x="55" y="205"/>
                </a:cubicBezTo>
                <a:cubicBezTo>
                  <a:pt x="55" y="205"/>
                  <a:pt x="55" y="205"/>
                  <a:pt x="54" y="206"/>
                </a:cubicBezTo>
                <a:cubicBezTo>
                  <a:pt x="54" y="206"/>
                  <a:pt x="54" y="205"/>
                  <a:pt x="54" y="206"/>
                </a:cubicBezTo>
                <a:cubicBezTo>
                  <a:pt x="54" y="208"/>
                  <a:pt x="53" y="209"/>
                  <a:pt x="55" y="207"/>
                </a:cubicBezTo>
                <a:cubicBezTo>
                  <a:pt x="55" y="207"/>
                  <a:pt x="54" y="208"/>
                  <a:pt x="55" y="207"/>
                </a:cubicBezTo>
                <a:cubicBezTo>
                  <a:pt x="56" y="206"/>
                  <a:pt x="56" y="205"/>
                  <a:pt x="57" y="205"/>
                </a:cubicBezTo>
                <a:cubicBezTo>
                  <a:pt x="58" y="204"/>
                  <a:pt x="59" y="203"/>
                  <a:pt x="59" y="202"/>
                </a:cubicBezTo>
                <a:cubicBezTo>
                  <a:pt x="60" y="202"/>
                  <a:pt x="61" y="200"/>
                  <a:pt x="61" y="201"/>
                </a:cubicBezTo>
                <a:close/>
                <a:moveTo>
                  <a:pt x="63" y="206"/>
                </a:moveTo>
                <a:cubicBezTo>
                  <a:pt x="63" y="206"/>
                  <a:pt x="62" y="206"/>
                  <a:pt x="62" y="206"/>
                </a:cubicBezTo>
                <a:cubicBezTo>
                  <a:pt x="61" y="208"/>
                  <a:pt x="61" y="208"/>
                  <a:pt x="61" y="208"/>
                </a:cubicBezTo>
                <a:cubicBezTo>
                  <a:pt x="62" y="207"/>
                  <a:pt x="62" y="206"/>
                  <a:pt x="63" y="206"/>
                </a:cubicBezTo>
                <a:close/>
                <a:moveTo>
                  <a:pt x="65" y="211"/>
                </a:moveTo>
                <a:cubicBezTo>
                  <a:pt x="64" y="212"/>
                  <a:pt x="63" y="213"/>
                  <a:pt x="62" y="215"/>
                </a:cubicBezTo>
                <a:cubicBezTo>
                  <a:pt x="63" y="214"/>
                  <a:pt x="64" y="213"/>
                  <a:pt x="65" y="211"/>
                </a:cubicBezTo>
                <a:close/>
                <a:moveTo>
                  <a:pt x="67" y="201"/>
                </a:moveTo>
                <a:cubicBezTo>
                  <a:pt x="66" y="202"/>
                  <a:pt x="65" y="202"/>
                  <a:pt x="65" y="204"/>
                </a:cubicBezTo>
                <a:cubicBezTo>
                  <a:pt x="66" y="203"/>
                  <a:pt x="66" y="202"/>
                  <a:pt x="67" y="201"/>
                </a:cubicBezTo>
                <a:close/>
                <a:moveTo>
                  <a:pt x="73" y="189"/>
                </a:moveTo>
                <a:cubicBezTo>
                  <a:pt x="72" y="189"/>
                  <a:pt x="71" y="192"/>
                  <a:pt x="71" y="190"/>
                </a:cubicBezTo>
                <a:cubicBezTo>
                  <a:pt x="70" y="191"/>
                  <a:pt x="69" y="193"/>
                  <a:pt x="69" y="193"/>
                </a:cubicBezTo>
                <a:cubicBezTo>
                  <a:pt x="68" y="194"/>
                  <a:pt x="67" y="195"/>
                  <a:pt x="68" y="195"/>
                </a:cubicBezTo>
                <a:cubicBezTo>
                  <a:pt x="70" y="193"/>
                  <a:pt x="69" y="195"/>
                  <a:pt x="68" y="197"/>
                </a:cubicBezTo>
                <a:cubicBezTo>
                  <a:pt x="71" y="195"/>
                  <a:pt x="69" y="195"/>
                  <a:pt x="70" y="192"/>
                </a:cubicBezTo>
                <a:cubicBezTo>
                  <a:pt x="71" y="191"/>
                  <a:pt x="72" y="190"/>
                  <a:pt x="73" y="189"/>
                </a:cubicBezTo>
                <a:close/>
                <a:moveTo>
                  <a:pt x="73" y="191"/>
                </a:moveTo>
                <a:cubicBezTo>
                  <a:pt x="71" y="192"/>
                  <a:pt x="70" y="195"/>
                  <a:pt x="71" y="195"/>
                </a:cubicBezTo>
                <a:cubicBezTo>
                  <a:pt x="71" y="194"/>
                  <a:pt x="71" y="194"/>
                  <a:pt x="72" y="194"/>
                </a:cubicBezTo>
                <a:lnTo>
                  <a:pt x="73" y="191"/>
                </a:lnTo>
                <a:close/>
                <a:moveTo>
                  <a:pt x="75" y="194"/>
                </a:moveTo>
                <a:cubicBezTo>
                  <a:pt x="75" y="194"/>
                  <a:pt x="73" y="196"/>
                  <a:pt x="72" y="197"/>
                </a:cubicBezTo>
                <a:cubicBezTo>
                  <a:pt x="73" y="196"/>
                  <a:pt x="74" y="195"/>
                  <a:pt x="75" y="194"/>
                </a:cubicBezTo>
                <a:close/>
                <a:moveTo>
                  <a:pt x="76" y="198"/>
                </a:moveTo>
                <a:cubicBezTo>
                  <a:pt x="76" y="198"/>
                  <a:pt x="75" y="198"/>
                  <a:pt x="75" y="198"/>
                </a:cubicBezTo>
                <a:cubicBezTo>
                  <a:pt x="74" y="200"/>
                  <a:pt x="73" y="200"/>
                  <a:pt x="73" y="201"/>
                </a:cubicBezTo>
                <a:cubicBezTo>
                  <a:pt x="74" y="201"/>
                  <a:pt x="75" y="199"/>
                  <a:pt x="76" y="198"/>
                </a:cubicBezTo>
                <a:close/>
                <a:moveTo>
                  <a:pt x="90" y="167"/>
                </a:moveTo>
                <a:cubicBezTo>
                  <a:pt x="88" y="168"/>
                  <a:pt x="88" y="170"/>
                  <a:pt x="86" y="171"/>
                </a:cubicBezTo>
                <a:cubicBezTo>
                  <a:pt x="86" y="172"/>
                  <a:pt x="90" y="168"/>
                  <a:pt x="90" y="167"/>
                </a:cubicBezTo>
                <a:close/>
                <a:moveTo>
                  <a:pt x="91" y="180"/>
                </a:moveTo>
                <a:cubicBezTo>
                  <a:pt x="90" y="181"/>
                  <a:pt x="90" y="181"/>
                  <a:pt x="89" y="182"/>
                </a:cubicBezTo>
                <a:cubicBezTo>
                  <a:pt x="90" y="182"/>
                  <a:pt x="92" y="179"/>
                  <a:pt x="91" y="180"/>
                </a:cubicBezTo>
                <a:close/>
                <a:moveTo>
                  <a:pt x="95" y="161"/>
                </a:moveTo>
                <a:cubicBezTo>
                  <a:pt x="94" y="162"/>
                  <a:pt x="94" y="163"/>
                  <a:pt x="93" y="163"/>
                </a:cubicBezTo>
                <a:cubicBezTo>
                  <a:pt x="92" y="165"/>
                  <a:pt x="92" y="164"/>
                  <a:pt x="92" y="166"/>
                </a:cubicBezTo>
                <a:cubicBezTo>
                  <a:pt x="92" y="165"/>
                  <a:pt x="93" y="165"/>
                  <a:pt x="93" y="164"/>
                </a:cubicBezTo>
                <a:cubicBezTo>
                  <a:pt x="94" y="163"/>
                  <a:pt x="95" y="163"/>
                  <a:pt x="95" y="161"/>
                </a:cubicBezTo>
                <a:close/>
                <a:moveTo>
                  <a:pt x="103" y="153"/>
                </a:moveTo>
                <a:cubicBezTo>
                  <a:pt x="103" y="154"/>
                  <a:pt x="102" y="154"/>
                  <a:pt x="101" y="156"/>
                </a:cubicBezTo>
                <a:cubicBezTo>
                  <a:pt x="102" y="155"/>
                  <a:pt x="103" y="154"/>
                  <a:pt x="103" y="153"/>
                </a:cubicBezTo>
                <a:close/>
                <a:moveTo>
                  <a:pt x="105" y="165"/>
                </a:moveTo>
                <a:cubicBezTo>
                  <a:pt x="104" y="165"/>
                  <a:pt x="103" y="165"/>
                  <a:pt x="103" y="166"/>
                </a:cubicBezTo>
                <a:cubicBezTo>
                  <a:pt x="104" y="166"/>
                  <a:pt x="104" y="165"/>
                  <a:pt x="105" y="165"/>
                </a:cubicBezTo>
                <a:close/>
                <a:moveTo>
                  <a:pt x="111" y="146"/>
                </a:moveTo>
                <a:cubicBezTo>
                  <a:pt x="112" y="145"/>
                  <a:pt x="112" y="144"/>
                  <a:pt x="113" y="144"/>
                </a:cubicBezTo>
                <a:cubicBezTo>
                  <a:pt x="113" y="143"/>
                  <a:pt x="111" y="145"/>
                  <a:pt x="111" y="146"/>
                </a:cubicBezTo>
                <a:close/>
                <a:moveTo>
                  <a:pt x="110" y="147"/>
                </a:moveTo>
                <a:cubicBezTo>
                  <a:pt x="111" y="146"/>
                  <a:pt x="111" y="145"/>
                  <a:pt x="110" y="146"/>
                </a:cubicBezTo>
                <a:cubicBezTo>
                  <a:pt x="109" y="147"/>
                  <a:pt x="110" y="146"/>
                  <a:pt x="110" y="147"/>
                </a:cubicBezTo>
                <a:close/>
                <a:moveTo>
                  <a:pt x="113" y="158"/>
                </a:moveTo>
                <a:cubicBezTo>
                  <a:pt x="112" y="157"/>
                  <a:pt x="110" y="160"/>
                  <a:pt x="109" y="161"/>
                </a:cubicBezTo>
                <a:cubicBezTo>
                  <a:pt x="109" y="161"/>
                  <a:pt x="110" y="160"/>
                  <a:pt x="110" y="161"/>
                </a:cubicBezTo>
                <a:cubicBezTo>
                  <a:pt x="111" y="160"/>
                  <a:pt x="111" y="158"/>
                  <a:pt x="113" y="158"/>
                </a:cubicBezTo>
                <a:close/>
                <a:moveTo>
                  <a:pt x="113" y="149"/>
                </a:moveTo>
                <a:cubicBezTo>
                  <a:pt x="112" y="149"/>
                  <a:pt x="112" y="150"/>
                  <a:pt x="111" y="151"/>
                </a:cubicBezTo>
                <a:cubicBezTo>
                  <a:pt x="112" y="150"/>
                  <a:pt x="113" y="150"/>
                  <a:pt x="113" y="149"/>
                </a:cubicBezTo>
                <a:close/>
                <a:moveTo>
                  <a:pt x="115" y="144"/>
                </a:moveTo>
                <a:cubicBezTo>
                  <a:pt x="113" y="145"/>
                  <a:pt x="112" y="147"/>
                  <a:pt x="111" y="148"/>
                </a:cubicBezTo>
                <a:cubicBezTo>
                  <a:pt x="110" y="149"/>
                  <a:pt x="110" y="149"/>
                  <a:pt x="110" y="150"/>
                </a:cubicBezTo>
                <a:cubicBezTo>
                  <a:pt x="111" y="149"/>
                  <a:pt x="111" y="149"/>
                  <a:pt x="111" y="149"/>
                </a:cubicBezTo>
                <a:cubicBezTo>
                  <a:pt x="113" y="147"/>
                  <a:pt x="114" y="146"/>
                  <a:pt x="115" y="144"/>
                </a:cubicBezTo>
                <a:close/>
                <a:moveTo>
                  <a:pt x="121" y="139"/>
                </a:moveTo>
                <a:cubicBezTo>
                  <a:pt x="120" y="140"/>
                  <a:pt x="119" y="141"/>
                  <a:pt x="118" y="141"/>
                </a:cubicBezTo>
                <a:cubicBezTo>
                  <a:pt x="118" y="142"/>
                  <a:pt x="117" y="142"/>
                  <a:pt x="117" y="143"/>
                </a:cubicBezTo>
                <a:cubicBezTo>
                  <a:pt x="117" y="143"/>
                  <a:pt x="117" y="143"/>
                  <a:pt x="118" y="143"/>
                </a:cubicBezTo>
                <a:cubicBezTo>
                  <a:pt x="118" y="142"/>
                  <a:pt x="119" y="141"/>
                  <a:pt x="120" y="141"/>
                </a:cubicBezTo>
                <a:cubicBezTo>
                  <a:pt x="120" y="140"/>
                  <a:pt x="120" y="141"/>
                  <a:pt x="121" y="139"/>
                </a:cubicBezTo>
                <a:close/>
                <a:moveTo>
                  <a:pt x="125" y="134"/>
                </a:moveTo>
                <a:cubicBezTo>
                  <a:pt x="124" y="134"/>
                  <a:pt x="124" y="135"/>
                  <a:pt x="123" y="135"/>
                </a:cubicBezTo>
                <a:cubicBezTo>
                  <a:pt x="122" y="136"/>
                  <a:pt x="124" y="135"/>
                  <a:pt x="125" y="134"/>
                </a:cubicBezTo>
                <a:close/>
                <a:moveTo>
                  <a:pt x="128" y="131"/>
                </a:moveTo>
                <a:cubicBezTo>
                  <a:pt x="127" y="131"/>
                  <a:pt x="127" y="132"/>
                  <a:pt x="126" y="133"/>
                </a:cubicBezTo>
                <a:cubicBezTo>
                  <a:pt x="127" y="133"/>
                  <a:pt x="127" y="131"/>
                  <a:pt x="128" y="131"/>
                </a:cubicBezTo>
                <a:close/>
                <a:moveTo>
                  <a:pt x="132" y="127"/>
                </a:moveTo>
                <a:cubicBezTo>
                  <a:pt x="132" y="127"/>
                  <a:pt x="132" y="128"/>
                  <a:pt x="133" y="127"/>
                </a:cubicBezTo>
                <a:cubicBezTo>
                  <a:pt x="133" y="126"/>
                  <a:pt x="133" y="126"/>
                  <a:pt x="134" y="124"/>
                </a:cubicBezTo>
                <a:cubicBezTo>
                  <a:pt x="135" y="124"/>
                  <a:pt x="134" y="125"/>
                  <a:pt x="136" y="124"/>
                </a:cubicBezTo>
                <a:cubicBezTo>
                  <a:pt x="136" y="124"/>
                  <a:pt x="136" y="124"/>
                  <a:pt x="136" y="123"/>
                </a:cubicBezTo>
                <a:cubicBezTo>
                  <a:pt x="135" y="124"/>
                  <a:pt x="134" y="124"/>
                  <a:pt x="132" y="126"/>
                </a:cubicBezTo>
                <a:cubicBezTo>
                  <a:pt x="132" y="126"/>
                  <a:pt x="133" y="125"/>
                  <a:pt x="133" y="125"/>
                </a:cubicBezTo>
                <a:cubicBezTo>
                  <a:pt x="133" y="126"/>
                  <a:pt x="132" y="127"/>
                  <a:pt x="132" y="127"/>
                </a:cubicBezTo>
                <a:close/>
                <a:moveTo>
                  <a:pt x="130" y="130"/>
                </a:moveTo>
                <a:cubicBezTo>
                  <a:pt x="131" y="129"/>
                  <a:pt x="131" y="129"/>
                  <a:pt x="132" y="128"/>
                </a:cubicBezTo>
                <a:cubicBezTo>
                  <a:pt x="131" y="128"/>
                  <a:pt x="130" y="129"/>
                  <a:pt x="130" y="130"/>
                </a:cubicBezTo>
                <a:close/>
                <a:moveTo>
                  <a:pt x="134" y="128"/>
                </a:moveTo>
                <a:cubicBezTo>
                  <a:pt x="134" y="128"/>
                  <a:pt x="134" y="128"/>
                  <a:pt x="135" y="128"/>
                </a:cubicBezTo>
                <a:cubicBezTo>
                  <a:pt x="135" y="127"/>
                  <a:pt x="136" y="127"/>
                  <a:pt x="137" y="126"/>
                </a:cubicBezTo>
                <a:cubicBezTo>
                  <a:pt x="135" y="126"/>
                  <a:pt x="135" y="127"/>
                  <a:pt x="134" y="128"/>
                </a:cubicBezTo>
                <a:cubicBezTo>
                  <a:pt x="133" y="128"/>
                  <a:pt x="132" y="130"/>
                  <a:pt x="131" y="130"/>
                </a:cubicBezTo>
                <a:cubicBezTo>
                  <a:pt x="131" y="131"/>
                  <a:pt x="133" y="129"/>
                  <a:pt x="134" y="128"/>
                </a:cubicBezTo>
                <a:close/>
                <a:moveTo>
                  <a:pt x="137" y="135"/>
                </a:moveTo>
                <a:cubicBezTo>
                  <a:pt x="135" y="136"/>
                  <a:pt x="134" y="137"/>
                  <a:pt x="133" y="138"/>
                </a:cubicBezTo>
                <a:cubicBezTo>
                  <a:pt x="134" y="137"/>
                  <a:pt x="136" y="136"/>
                  <a:pt x="137" y="135"/>
                </a:cubicBezTo>
                <a:close/>
                <a:moveTo>
                  <a:pt x="139" y="122"/>
                </a:moveTo>
                <a:cubicBezTo>
                  <a:pt x="137" y="123"/>
                  <a:pt x="134" y="126"/>
                  <a:pt x="134" y="127"/>
                </a:cubicBezTo>
                <a:cubicBezTo>
                  <a:pt x="136" y="125"/>
                  <a:pt x="137" y="124"/>
                  <a:pt x="139" y="122"/>
                </a:cubicBezTo>
                <a:close/>
                <a:moveTo>
                  <a:pt x="139" y="120"/>
                </a:moveTo>
                <a:cubicBezTo>
                  <a:pt x="141" y="119"/>
                  <a:pt x="141" y="120"/>
                  <a:pt x="142" y="119"/>
                </a:cubicBezTo>
                <a:cubicBezTo>
                  <a:pt x="141" y="118"/>
                  <a:pt x="140" y="119"/>
                  <a:pt x="139" y="120"/>
                </a:cubicBezTo>
                <a:close/>
                <a:moveTo>
                  <a:pt x="141" y="120"/>
                </a:moveTo>
                <a:cubicBezTo>
                  <a:pt x="140" y="120"/>
                  <a:pt x="140" y="121"/>
                  <a:pt x="139" y="122"/>
                </a:cubicBezTo>
                <a:cubicBezTo>
                  <a:pt x="139" y="122"/>
                  <a:pt x="140" y="122"/>
                  <a:pt x="140" y="121"/>
                </a:cubicBezTo>
                <a:lnTo>
                  <a:pt x="141" y="120"/>
                </a:lnTo>
                <a:close/>
                <a:moveTo>
                  <a:pt x="145" y="120"/>
                </a:moveTo>
                <a:cubicBezTo>
                  <a:pt x="145" y="119"/>
                  <a:pt x="143" y="119"/>
                  <a:pt x="142" y="121"/>
                </a:cubicBezTo>
                <a:cubicBezTo>
                  <a:pt x="144" y="120"/>
                  <a:pt x="144" y="120"/>
                  <a:pt x="145" y="120"/>
                </a:cubicBezTo>
                <a:close/>
                <a:moveTo>
                  <a:pt x="152" y="123"/>
                </a:moveTo>
                <a:cubicBezTo>
                  <a:pt x="150" y="123"/>
                  <a:pt x="150" y="125"/>
                  <a:pt x="149" y="126"/>
                </a:cubicBezTo>
                <a:cubicBezTo>
                  <a:pt x="148" y="126"/>
                  <a:pt x="149" y="126"/>
                  <a:pt x="149" y="126"/>
                </a:cubicBezTo>
                <a:cubicBezTo>
                  <a:pt x="150" y="125"/>
                  <a:pt x="151" y="124"/>
                  <a:pt x="152" y="123"/>
                </a:cubicBezTo>
                <a:close/>
                <a:moveTo>
                  <a:pt x="168" y="95"/>
                </a:moveTo>
                <a:cubicBezTo>
                  <a:pt x="168" y="95"/>
                  <a:pt x="167" y="96"/>
                  <a:pt x="166" y="97"/>
                </a:cubicBezTo>
                <a:cubicBezTo>
                  <a:pt x="167" y="96"/>
                  <a:pt x="167" y="96"/>
                  <a:pt x="167" y="96"/>
                </a:cubicBezTo>
                <a:lnTo>
                  <a:pt x="168" y="95"/>
                </a:lnTo>
                <a:close/>
                <a:moveTo>
                  <a:pt x="167" y="97"/>
                </a:moveTo>
                <a:cubicBezTo>
                  <a:pt x="167" y="97"/>
                  <a:pt x="167" y="98"/>
                  <a:pt x="167" y="99"/>
                </a:cubicBezTo>
                <a:cubicBezTo>
                  <a:pt x="167" y="98"/>
                  <a:pt x="168" y="98"/>
                  <a:pt x="168" y="97"/>
                </a:cubicBezTo>
                <a:cubicBezTo>
                  <a:pt x="168" y="97"/>
                  <a:pt x="167" y="97"/>
                  <a:pt x="167" y="97"/>
                </a:cubicBezTo>
                <a:close/>
                <a:moveTo>
                  <a:pt x="168" y="90"/>
                </a:moveTo>
                <a:cubicBezTo>
                  <a:pt x="167" y="91"/>
                  <a:pt x="167" y="91"/>
                  <a:pt x="166" y="92"/>
                </a:cubicBezTo>
                <a:cubicBezTo>
                  <a:pt x="167" y="92"/>
                  <a:pt x="168" y="91"/>
                  <a:pt x="168" y="90"/>
                </a:cubicBezTo>
                <a:close/>
                <a:moveTo>
                  <a:pt x="170" y="97"/>
                </a:moveTo>
                <a:cubicBezTo>
                  <a:pt x="169" y="97"/>
                  <a:pt x="167" y="99"/>
                  <a:pt x="166" y="99"/>
                </a:cubicBezTo>
                <a:cubicBezTo>
                  <a:pt x="166" y="101"/>
                  <a:pt x="169" y="98"/>
                  <a:pt x="170" y="97"/>
                </a:cubicBezTo>
                <a:close/>
                <a:moveTo>
                  <a:pt x="169" y="96"/>
                </a:moveTo>
                <a:cubicBezTo>
                  <a:pt x="168" y="97"/>
                  <a:pt x="168" y="97"/>
                  <a:pt x="168" y="97"/>
                </a:cubicBezTo>
                <a:cubicBezTo>
                  <a:pt x="170" y="97"/>
                  <a:pt x="170" y="95"/>
                  <a:pt x="169" y="96"/>
                </a:cubicBezTo>
                <a:close/>
                <a:moveTo>
                  <a:pt x="192" y="71"/>
                </a:moveTo>
                <a:cubicBezTo>
                  <a:pt x="192" y="72"/>
                  <a:pt x="194" y="70"/>
                  <a:pt x="195" y="70"/>
                </a:cubicBezTo>
                <a:cubicBezTo>
                  <a:pt x="195" y="69"/>
                  <a:pt x="195" y="69"/>
                  <a:pt x="194" y="70"/>
                </a:cubicBezTo>
                <a:cubicBezTo>
                  <a:pt x="194" y="69"/>
                  <a:pt x="195" y="69"/>
                  <a:pt x="196" y="68"/>
                </a:cubicBezTo>
                <a:cubicBezTo>
                  <a:pt x="194" y="69"/>
                  <a:pt x="193" y="70"/>
                  <a:pt x="192" y="71"/>
                </a:cubicBezTo>
                <a:close/>
                <a:moveTo>
                  <a:pt x="188" y="74"/>
                </a:moveTo>
                <a:cubicBezTo>
                  <a:pt x="189" y="74"/>
                  <a:pt x="189" y="73"/>
                  <a:pt x="190" y="73"/>
                </a:cubicBezTo>
                <a:cubicBezTo>
                  <a:pt x="190" y="72"/>
                  <a:pt x="192" y="71"/>
                  <a:pt x="190" y="71"/>
                </a:cubicBezTo>
                <a:cubicBezTo>
                  <a:pt x="190" y="72"/>
                  <a:pt x="189" y="73"/>
                  <a:pt x="187" y="74"/>
                </a:cubicBezTo>
                <a:cubicBezTo>
                  <a:pt x="187" y="74"/>
                  <a:pt x="187" y="74"/>
                  <a:pt x="188" y="74"/>
                </a:cubicBezTo>
                <a:close/>
                <a:moveTo>
                  <a:pt x="185" y="84"/>
                </a:moveTo>
                <a:cubicBezTo>
                  <a:pt x="185" y="84"/>
                  <a:pt x="187" y="82"/>
                  <a:pt x="188" y="82"/>
                </a:cubicBezTo>
                <a:cubicBezTo>
                  <a:pt x="187" y="82"/>
                  <a:pt x="186" y="83"/>
                  <a:pt x="185" y="84"/>
                </a:cubicBezTo>
                <a:close/>
                <a:moveTo>
                  <a:pt x="179" y="84"/>
                </a:moveTo>
                <a:cubicBezTo>
                  <a:pt x="180" y="84"/>
                  <a:pt x="180" y="83"/>
                  <a:pt x="181" y="82"/>
                </a:cubicBezTo>
                <a:cubicBezTo>
                  <a:pt x="180" y="83"/>
                  <a:pt x="179" y="83"/>
                  <a:pt x="179" y="84"/>
                </a:cubicBezTo>
                <a:close/>
                <a:moveTo>
                  <a:pt x="178" y="89"/>
                </a:moveTo>
                <a:cubicBezTo>
                  <a:pt x="178" y="89"/>
                  <a:pt x="180" y="88"/>
                  <a:pt x="180" y="87"/>
                </a:cubicBezTo>
                <a:cubicBezTo>
                  <a:pt x="179" y="87"/>
                  <a:pt x="179" y="88"/>
                  <a:pt x="178" y="89"/>
                </a:cubicBezTo>
                <a:close/>
                <a:moveTo>
                  <a:pt x="173" y="92"/>
                </a:moveTo>
                <a:cubicBezTo>
                  <a:pt x="174" y="92"/>
                  <a:pt x="174" y="91"/>
                  <a:pt x="175" y="91"/>
                </a:cubicBezTo>
                <a:cubicBezTo>
                  <a:pt x="175" y="90"/>
                  <a:pt x="173" y="91"/>
                  <a:pt x="173" y="92"/>
                </a:cubicBezTo>
                <a:close/>
                <a:moveTo>
                  <a:pt x="174" y="93"/>
                </a:moveTo>
                <a:cubicBezTo>
                  <a:pt x="174" y="92"/>
                  <a:pt x="175" y="92"/>
                  <a:pt x="176" y="91"/>
                </a:cubicBezTo>
                <a:cubicBezTo>
                  <a:pt x="176" y="91"/>
                  <a:pt x="175" y="92"/>
                  <a:pt x="177" y="92"/>
                </a:cubicBezTo>
                <a:cubicBezTo>
                  <a:pt x="178" y="90"/>
                  <a:pt x="177" y="91"/>
                  <a:pt x="178" y="90"/>
                </a:cubicBezTo>
                <a:cubicBezTo>
                  <a:pt x="176" y="90"/>
                  <a:pt x="175" y="92"/>
                  <a:pt x="174" y="92"/>
                </a:cubicBezTo>
                <a:cubicBezTo>
                  <a:pt x="173" y="93"/>
                  <a:pt x="172" y="94"/>
                  <a:pt x="174" y="93"/>
                </a:cubicBezTo>
                <a:close/>
                <a:moveTo>
                  <a:pt x="177" y="92"/>
                </a:moveTo>
                <a:cubicBezTo>
                  <a:pt x="176" y="93"/>
                  <a:pt x="176" y="92"/>
                  <a:pt x="174" y="93"/>
                </a:cubicBezTo>
                <a:cubicBezTo>
                  <a:pt x="175" y="94"/>
                  <a:pt x="177" y="93"/>
                  <a:pt x="177" y="92"/>
                </a:cubicBezTo>
                <a:close/>
                <a:moveTo>
                  <a:pt x="180" y="91"/>
                </a:moveTo>
                <a:cubicBezTo>
                  <a:pt x="178" y="91"/>
                  <a:pt x="178" y="91"/>
                  <a:pt x="178" y="91"/>
                </a:cubicBezTo>
                <a:cubicBezTo>
                  <a:pt x="178" y="91"/>
                  <a:pt x="178" y="92"/>
                  <a:pt x="177" y="93"/>
                </a:cubicBezTo>
                <a:cubicBezTo>
                  <a:pt x="177" y="93"/>
                  <a:pt x="179" y="92"/>
                  <a:pt x="180" y="91"/>
                </a:cubicBezTo>
                <a:close/>
                <a:moveTo>
                  <a:pt x="186" y="88"/>
                </a:moveTo>
                <a:cubicBezTo>
                  <a:pt x="186" y="88"/>
                  <a:pt x="185" y="89"/>
                  <a:pt x="185" y="90"/>
                </a:cubicBezTo>
                <a:cubicBezTo>
                  <a:pt x="186" y="89"/>
                  <a:pt x="186" y="89"/>
                  <a:pt x="186" y="89"/>
                </a:cubicBezTo>
                <a:lnTo>
                  <a:pt x="186" y="88"/>
                </a:lnTo>
                <a:close/>
                <a:moveTo>
                  <a:pt x="197" y="78"/>
                </a:moveTo>
                <a:cubicBezTo>
                  <a:pt x="197" y="77"/>
                  <a:pt x="193" y="79"/>
                  <a:pt x="193" y="80"/>
                </a:cubicBezTo>
                <a:cubicBezTo>
                  <a:pt x="191" y="80"/>
                  <a:pt x="193" y="78"/>
                  <a:pt x="195" y="78"/>
                </a:cubicBezTo>
                <a:cubicBezTo>
                  <a:pt x="194" y="77"/>
                  <a:pt x="192" y="79"/>
                  <a:pt x="191" y="80"/>
                </a:cubicBezTo>
                <a:cubicBezTo>
                  <a:pt x="191" y="80"/>
                  <a:pt x="191" y="80"/>
                  <a:pt x="192" y="79"/>
                </a:cubicBezTo>
                <a:cubicBezTo>
                  <a:pt x="191" y="81"/>
                  <a:pt x="190" y="81"/>
                  <a:pt x="189" y="82"/>
                </a:cubicBezTo>
                <a:cubicBezTo>
                  <a:pt x="188" y="82"/>
                  <a:pt x="190" y="81"/>
                  <a:pt x="190" y="81"/>
                </a:cubicBezTo>
                <a:cubicBezTo>
                  <a:pt x="188" y="82"/>
                  <a:pt x="185" y="86"/>
                  <a:pt x="183" y="86"/>
                </a:cubicBezTo>
                <a:cubicBezTo>
                  <a:pt x="182" y="87"/>
                  <a:pt x="181" y="89"/>
                  <a:pt x="179" y="90"/>
                </a:cubicBezTo>
                <a:cubicBezTo>
                  <a:pt x="181" y="90"/>
                  <a:pt x="181" y="88"/>
                  <a:pt x="182" y="89"/>
                </a:cubicBezTo>
                <a:cubicBezTo>
                  <a:pt x="182" y="88"/>
                  <a:pt x="183" y="87"/>
                  <a:pt x="183" y="87"/>
                </a:cubicBezTo>
                <a:cubicBezTo>
                  <a:pt x="185" y="85"/>
                  <a:pt x="187" y="84"/>
                  <a:pt x="189" y="83"/>
                </a:cubicBezTo>
                <a:cubicBezTo>
                  <a:pt x="190" y="81"/>
                  <a:pt x="190" y="81"/>
                  <a:pt x="190" y="81"/>
                </a:cubicBezTo>
                <a:cubicBezTo>
                  <a:pt x="192" y="81"/>
                  <a:pt x="193" y="81"/>
                  <a:pt x="195" y="79"/>
                </a:cubicBezTo>
                <a:cubicBezTo>
                  <a:pt x="195" y="79"/>
                  <a:pt x="194" y="80"/>
                  <a:pt x="194" y="80"/>
                </a:cubicBezTo>
                <a:cubicBezTo>
                  <a:pt x="193" y="80"/>
                  <a:pt x="196" y="78"/>
                  <a:pt x="197" y="78"/>
                </a:cubicBezTo>
                <a:close/>
                <a:moveTo>
                  <a:pt x="198" y="76"/>
                </a:moveTo>
                <a:cubicBezTo>
                  <a:pt x="197" y="76"/>
                  <a:pt x="196" y="77"/>
                  <a:pt x="196" y="77"/>
                </a:cubicBezTo>
                <a:cubicBezTo>
                  <a:pt x="195" y="77"/>
                  <a:pt x="194" y="78"/>
                  <a:pt x="194" y="78"/>
                </a:cubicBezTo>
                <a:cubicBezTo>
                  <a:pt x="196" y="78"/>
                  <a:pt x="197" y="77"/>
                  <a:pt x="198" y="76"/>
                </a:cubicBezTo>
                <a:close/>
                <a:moveTo>
                  <a:pt x="198" y="69"/>
                </a:moveTo>
                <a:cubicBezTo>
                  <a:pt x="198" y="69"/>
                  <a:pt x="197" y="70"/>
                  <a:pt x="197" y="71"/>
                </a:cubicBezTo>
                <a:cubicBezTo>
                  <a:pt x="198" y="70"/>
                  <a:pt x="199" y="69"/>
                  <a:pt x="198" y="69"/>
                </a:cubicBezTo>
                <a:close/>
                <a:moveTo>
                  <a:pt x="199" y="67"/>
                </a:moveTo>
                <a:cubicBezTo>
                  <a:pt x="198" y="67"/>
                  <a:pt x="197" y="68"/>
                  <a:pt x="196" y="69"/>
                </a:cubicBezTo>
                <a:cubicBezTo>
                  <a:pt x="196" y="69"/>
                  <a:pt x="198" y="68"/>
                  <a:pt x="199" y="68"/>
                </a:cubicBezTo>
                <a:cubicBezTo>
                  <a:pt x="199" y="67"/>
                  <a:pt x="199" y="67"/>
                  <a:pt x="199" y="67"/>
                </a:cubicBezTo>
                <a:close/>
                <a:moveTo>
                  <a:pt x="202" y="89"/>
                </a:moveTo>
                <a:cubicBezTo>
                  <a:pt x="203" y="89"/>
                  <a:pt x="205" y="88"/>
                  <a:pt x="203" y="88"/>
                </a:cubicBezTo>
                <a:cubicBezTo>
                  <a:pt x="202" y="89"/>
                  <a:pt x="203" y="89"/>
                  <a:pt x="202" y="89"/>
                </a:cubicBezTo>
                <a:close/>
                <a:moveTo>
                  <a:pt x="63" y="224"/>
                </a:moveTo>
                <a:cubicBezTo>
                  <a:pt x="62" y="224"/>
                  <a:pt x="61" y="226"/>
                  <a:pt x="62" y="226"/>
                </a:cubicBezTo>
                <a:cubicBezTo>
                  <a:pt x="63" y="226"/>
                  <a:pt x="63" y="224"/>
                  <a:pt x="63" y="224"/>
                </a:cubicBezTo>
                <a:close/>
                <a:moveTo>
                  <a:pt x="25" y="298"/>
                </a:moveTo>
                <a:cubicBezTo>
                  <a:pt x="25" y="298"/>
                  <a:pt x="24" y="300"/>
                  <a:pt x="24" y="302"/>
                </a:cubicBezTo>
                <a:cubicBezTo>
                  <a:pt x="25" y="301"/>
                  <a:pt x="24" y="300"/>
                  <a:pt x="25" y="299"/>
                </a:cubicBezTo>
                <a:cubicBezTo>
                  <a:pt x="25" y="299"/>
                  <a:pt x="25" y="299"/>
                  <a:pt x="25" y="298"/>
                </a:cubicBezTo>
                <a:close/>
                <a:moveTo>
                  <a:pt x="51" y="260"/>
                </a:moveTo>
                <a:cubicBezTo>
                  <a:pt x="51" y="261"/>
                  <a:pt x="50" y="261"/>
                  <a:pt x="50" y="263"/>
                </a:cubicBezTo>
                <a:cubicBezTo>
                  <a:pt x="51" y="262"/>
                  <a:pt x="51" y="261"/>
                  <a:pt x="51" y="260"/>
                </a:cubicBezTo>
                <a:close/>
                <a:moveTo>
                  <a:pt x="71" y="226"/>
                </a:moveTo>
                <a:cubicBezTo>
                  <a:pt x="71" y="225"/>
                  <a:pt x="69" y="227"/>
                  <a:pt x="69" y="228"/>
                </a:cubicBezTo>
                <a:cubicBezTo>
                  <a:pt x="70" y="228"/>
                  <a:pt x="70" y="226"/>
                  <a:pt x="71" y="226"/>
                </a:cubicBezTo>
                <a:close/>
                <a:moveTo>
                  <a:pt x="81" y="201"/>
                </a:moveTo>
                <a:cubicBezTo>
                  <a:pt x="81" y="202"/>
                  <a:pt x="83" y="200"/>
                  <a:pt x="83" y="199"/>
                </a:cubicBezTo>
                <a:cubicBezTo>
                  <a:pt x="83" y="198"/>
                  <a:pt x="81" y="201"/>
                  <a:pt x="81" y="201"/>
                </a:cubicBezTo>
                <a:close/>
                <a:moveTo>
                  <a:pt x="66" y="221"/>
                </a:moveTo>
                <a:cubicBezTo>
                  <a:pt x="65" y="222"/>
                  <a:pt x="65" y="222"/>
                  <a:pt x="65" y="222"/>
                </a:cubicBezTo>
                <a:cubicBezTo>
                  <a:pt x="64" y="223"/>
                  <a:pt x="65" y="222"/>
                  <a:pt x="65" y="223"/>
                </a:cubicBezTo>
                <a:cubicBezTo>
                  <a:pt x="65" y="223"/>
                  <a:pt x="66" y="222"/>
                  <a:pt x="66" y="221"/>
                </a:cubicBezTo>
                <a:close/>
                <a:moveTo>
                  <a:pt x="67" y="222"/>
                </a:moveTo>
                <a:cubicBezTo>
                  <a:pt x="66" y="222"/>
                  <a:pt x="66" y="223"/>
                  <a:pt x="66" y="223"/>
                </a:cubicBezTo>
                <a:cubicBezTo>
                  <a:pt x="67" y="223"/>
                  <a:pt x="65" y="225"/>
                  <a:pt x="66" y="225"/>
                </a:cubicBezTo>
                <a:cubicBezTo>
                  <a:pt x="68" y="223"/>
                  <a:pt x="66" y="223"/>
                  <a:pt x="67" y="222"/>
                </a:cubicBezTo>
                <a:close/>
                <a:moveTo>
                  <a:pt x="76" y="210"/>
                </a:moveTo>
                <a:cubicBezTo>
                  <a:pt x="75" y="211"/>
                  <a:pt x="74" y="212"/>
                  <a:pt x="74" y="213"/>
                </a:cubicBezTo>
                <a:cubicBezTo>
                  <a:pt x="73" y="213"/>
                  <a:pt x="72" y="216"/>
                  <a:pt x="70" y="217"/>
                </a:cubicBezTo>
                <a:cubicBezTo>
                  <a:pt x="71" y="218"/>
                  <a:pt x="69" y="219"/>
                  <a:pt x="69" y="220"/>
                </a:cubicBezTo>
                <a:cubicBezTo>
                  <a:pt x="68" y="221"/>
                  <a:pt x="67" y="221"/>
                  <a:pt x="67" y="222"/>
                </a:cubicBezTo>
                <a:cubicBezTo>
                  <a:pt x="68" y="222"/>
                  <a:pt x="69" y="221"/>
                  <a:pt x="69" y="220"/>
                </a:cubicBezTo>
                <a:cubicBezTo>
                  <a:pt x="70" y="219"/>
                  <a:pt x="69" y="221"/>
                  <a:pt x="69" y="221"/>
                </a:cubicBezTo>
                <a:cubicBezTo>
                  <a:pt x="69" y="221"/>
                  <a:pt x="71" y="218"/>
                  <a:pt x="72" y="216"/>
                </a:cubicBezTo>
                <a:cubicBezTo>
                  <a:pt x="73" y="216"/>
                  <a:pt x="72" y="216"/>
                  <a:pt x="74" y="215"/>
                </a:cubicBezTo>
                <a:cubicBezTo>
                  <a:pt x="75" y="213"/>
                  <a:pt x="74" y="212"/>
                  <a:pt x="76" y="210"/>
                </a:cubicBezTo>
                <a:close/>
                <a:moveTo>
                  <a:pt x="80" y="226"/>
                </a:moveTo>
                <a:cubicBezTo>
                  <a:pt x="79" y="227"/>
                  <a:pt x="78" y="227"/>
                  <a:pt x="78" y="229"/>
                </a:cubicBezTo>
                <a:cubicBezTo>
                  <a:pt x="79" y="228"/>
                  <a:pt x="80" y="226"/>
                  <a:pt x="80" y="226"/>
                </a:cubicBezTo>
                <a:close/>
                <a:moveTo>
                  <a:pt x="83" y="204"/>
                </a:moveTo>
                <a:cubicBezTo>
                  <a:pt x="83" y="203"/>
                  <a:pt x="84" y="202"/>
                  <a:pt x="84" y="202"/>
                </a:cubicBezTo>
                <a:cubicBezTo>
                  <a:pt x="84" y="201"/>
                  <a:pt x="84" y="202"/>
                  <a:pt x="85" y="200"/>
                </a:cubicBezTo>
                <a:cubicBezTo>
                  <a:pt x="84" y="200"/>
                  <a:pt x="83" y="202"/>
                  <a:pt x="83" y="204"/>
                </a:cubicBezTo>
                <a:cubicBezTo>
                  <a:pt x="82" y="205"/>
                  <a:pt x="81" y="205"/>
                  <a:pt x="80" y="206"/>
                </a:cubicBezTo>
                <a:cubicBezTo>
                  <a:pt x="81" y="206"/>
                  <a:pt x="81" y="205"/>
                  <a:pt x="80" y="205"/>
                </a:cubicBezTo>
                <a:cubicBezTo>
                  <a:pt x="82" y="204"/>
                  <a:pt x="83" y="202"/>
                  <a:pt x="83" y="201"/>
                </a:cubicBezTo>
                <a:cubicBezTo>
                  <a:pt x="82" y="201"/>
                  <a:pt x="82" y="203"/>
                  <a:pt x="81" y="204"/>
                </a:cubicBezTo>
                <a:cubicBezTo>
                  <a:pt x="80" y="205"/>
                  <a:pt x="80" y="205"/>
                  <a:pt x="80" y="205"/>
                </a:cubicBezTo>
                <a:cubicBezTo>
                  <a:pt x="78" y="207"/>
                  <a:pt x="76" y="210"/>
                  <a:pt x="77" y="211"/>
                </a:cubicBezTo>
                <a:cubicBezTo>
                  <a:pt x="76" y="211"/>
                  <a:pt x="76" y="211"/>
                  <a:pt x="76" y="210"/>
                </a:cubicBezTo>
                <a:cubicBezTo>
                  <a:pt x="75" y="212"/>
                  <a:pt x="76" y="212"/>
                  <a:pt x="76" y="212"/>
                </a:cubicBezTo>
                <a:cubicBezTo>
                  <a:pt x="77" y="210"/>
                  <a:pt x="77" y="211"/>
                  <a:pt x="78" y="211"/>
                </a:cubicBezTo>
                <a:cubicBezTo>
                  <a:pt x="79" y="208"/>
                  <a:pt x="81" y="207"/>
                  <a:pt x="82" y="205"/>
                </a:cubicBezTo>
                <a:cubicBezTo>
                  <a:pt x="82" y="205"/>
                  <a:pt x="82" y="205"/>
                  <a:pt x="83" y="204"/>
                </a:cubicBezTo>
                <a:close/>
                <a:moveTo>
                  <a:pt x="86" y="219"/>
                </a:moveTo>
                <a:cubicBezTo>
                  <a:pt x="84" y="219"/>
                  <a:pt x="84" y="221"/>
                  <a:pt x="83" y="221"/>
                </a:cubicBezTo>
                <a:cubicBezTo>
                  <a:pt x="83" y="222"/>
                  <a:pt x="85" y="220"/>
                  <a:pt x="86" y="219"/>
                </a:cubicBezTo>
                <a:close/>
                <a:moveTo>
                  <a:pt x="88" y="195"/>
                </a:moveTo>
                <a:cubicBezTo>
                  <a:pt x="87" y="196"/>
                  <a:pt x="86" y="198"/>
                  <a:pt x="85" y="199"/>
                </a:cubicBezTo>
                <a:cubicBezTo>
                  <a:pt x="86" y="199"/>
                  <a:pt x="86" y="199"/>
                  <a:pt x="86" y="199"/>
                </a:cubicBezTo>
                <a:cubicBezTo>
                  <a:pt x="86" y="198"/>
                  <a:pt x="87" y="197"/>
                  <a:pt x="88" y="197"/>
                </a:cubicBezTo>
                <a:lnTo>
                  <a:pt x="88" y="195"/>
                </a:lnTo>
                <a:close/>
                <a:moveTo>
                  <a:pt x="92" y="191"/>
                </a:moveTo>
                <a:cubicBezTo>
                  <a:pt x="92" y="192"/>
                  <a:pt x="91" y="193"/>
                  <a:pt x="90" y="194"/>
                </a:cubicBezTo>
                <a:cubicBezTo>
                  <a:pt x="91" y="193"/>
                  <a:pt x="92" y="192"/>
                  <a:pt x="92" y="191"/>
                </a:cubicBezTo>
                <a:close/>
                <a:moveTo>
                  <a:pt x="96" y="207"/>
                </a:moveTo>
                <a:cubicBezTo>
                  <a:pt x="96" y="207"/>
                  <a:pt x="95" y="208"/>
                  <a:pt x="94" y="209"/>
                </a:cubicBezTo>
                <a:cubicBezTo>
                  <a:pt x="95" y="209"/>
                  <a:pt x="96" y="208"/>
                  <a:pt x="96" y="207"/>
                </a:cubicBezTo>
                <a:close/>
                <a:moveTo>
                  <a:pt x="97" y="185"/>
                </a:moveTo>
                <a:cubicBezTo>
                  <a:pt x="96" y="187"/>
                  <a:pt x="95" y="187"/>
                  <a:pt x="94" y="189"/>
                </a:cubicBezTo>
                <a:cubicBezTo>
                  <a:pt x="92" y="190"/>
                  <a:pt x="92" y="190"/>
                  <a:pt x="92" y="190"/>
                </a:cubicBezTo>
                <a:cubicBezTo>
                  <a:pt x="92" y="191"/>
                  <a:pt x="92" y="191"/>
                  <a:pt x="91" y="192"/>
                </a:cubicBezTo>
                <a:cubicBezTo>
                  <a:pt x="92" y="192"/>
                  <a:pt x="93" y="190"/>
                  <a:pt x="94" y="190"/>
                </a:cubicBezTo>
                <a:cubicBezTo>
                  <a:pt x="94" y="191"/>
                  <a:pt x="93" y="191"/>
                  <a:pt x="92" y="192"/>
                </a:cubicBezTo>
                <a:cubicBezTo>
                  <a:pt x="93" y="192"/>
                  <a:pt x="94" y="191"/>
                  <a:pt x="95" y="190"/>
                </a:cubicBezTo>
                <a:cubicBezTo>
                  <a:pt x="95" y="189"/>
                  <a:pt x="95" y="189"/>
                  <a:pt x="94" y="189"/>
                </a:cubicBezTo>
                <a:cubicBezTo>
                  <a:pt x="95" y="188"/>
                  <a:pt x="96" y="187"/>
                  <a:pt x="97" y="186"/>
                </a:cubicBezTo>
                <a:cubicBezTo>
                  <a:pt x="98" y="185"/>
                  <a:pt x="97" y="186"/>
                  <a:pt x="97" y="185"/>
                </a:cubicBezTo>
                <a:close/>
                <a:moveTo>
                  <a:pt x="100" y="183"/>
                </a:moveTo>
                <a:cubicBezTo>
                  <a:pt x="100" y="182"/>
                  <a:pt x="98" y="184"/>
                  <a:pt x="98" y="185"/>
                </a:cubicBezTo>
                <a:cubicBezTo>
                  <a:pt x="99" y="184"/>
                  <a:pt x="99" y="184"/>
                  <a:pt x="100" y="183"/>
                </a:cubicBezTo>
                <a:close/>
                <a:moveTo>
                  <a:pt x="102" y="199"/>
                </a:moveTo>
                <a:cubicBezTo>
                  <a:pt x="101" y="200"/>
                  <a:pt x="100" y="201"/>
                  <a:pt x="100" y="201"/>
                </a:cubicBezTo>
                <a:cubicBezTo>
                  <a:pt x="101" y="201"/>
                  <a:pt x="102" y="199"/>
                  <a:pt x="102" y="199"/>
                </a:cubicBezTo>
                <a:close/>
                <a:moveTo>
                  <a:pt x="108" y="174"/>
                </a:moveTo>
                <a:cubicBezTo>
                  <a:pt x="107" y="175"/>
                  <a:pt x="106" y="176"/>
                  <a:pt x="105" y="177"/>
                </a:cubicBezTo>
                <a:cubicBezTo>
                  <a:pt x="105" y="179"/>
                  <a:pt x="107" y="176"/>
                  <a:pt x="108" y="174"/>
                </a:cubicBezTo>
                <a:close/>
                <a:moveTo>
                  <a:pt x="110" y="172"/>
                </a:moveTo>
                <a:cubicBezTo>
                  <a:pt x="109" y="172"/>
                  <a:pt x="109" y="173"/>
                  <a:pt x="108" y="174"/>
                </a:cubicBezTo>
                <a:cubicBezTo>
                  <a:pt x="109" y="173"/>
                  <a:pt x="110" y="172"/>
                  <a:pt x="110" y="172"/>
                </a:cubicBezTo>
                <a:close/>
                <a:moveTo>
                  <a:pt x="111" y="167"/>
                </a:moveTo>
                <a:cubicBezTo>
                  <a:pt x="111" y="166"/>
                  <a:pt x="109" y="168"/>
                  <a:pt x="109" y="169"/>
                </a:cubicBezTo>
                <a:cubicBezTo>
                  <a:pt x="110" y="169"/>
                  <a:pt x="110" y="167"/>
                  <a:pt x="111" y="167"/>
                </a:cubicBezTo>
                <a:close/>
                <a:moveTo>
                  <a:pt x="112" y="170"/>
                </a:moveTo>
                <a:cubicBezTo>
                  <a:pt x="112" y="171"/>
                  <a:pt x="112" y="171"/>
                  <a:pt x="112" y="171"/>
                </a:cubicBezTo>
                <a:cubicBezTo>
                  <a:pt x="112" y="171"/>
                  <a:pt x="112" y="170"/>
                  <a:pt x="113" y="170"/>
                </a:cubicBezTo>
                <a:cubicBezTo>
                  <a:pt x="113" y="169"/>
                  <a:pt x="113" y="169"/>
                  <a:pt x="112" y="170"/>
                </a:cubicBezTo>
                <a:close/>
                <a:moveTo>
                  <a:pt x="114" y="167"/>
                </a:moveTo>
                <a:cubicBezTo>
                  <a:pt x="114" y="167"/>
                  <a:pt x="113" y="167"/>
                  <a:pt x="113" y="168"/>
                </a:cubicBezTo>
                <a:cubicBezTo>
                  <a:pt x="113" y="168"/>
                  <a:pt x="113" y="168"/>
                  <a:pt x="113" y="168"/>
                </a:cubicBezTo>
                <a:cubicBezTo>
                  <a:pt x="112" y="168"/>
                  <a:pt x="112" y="169"/>
                  <a:pt x="112" y="169"/>
                </a:cubicBezTo>
                <a:cubicBezTo>
                  <a:pt x="113" y="169"/>
                  <a:pt x="114" y="168"/>
                  <a:pt x="114" y="167"/>
                </a:cubicBezTo>
                <a:close/>
                <a:moveTo>
                  <a:pt x="116" y="184"/>
                </a:moveTo>
                <a:cubicBezTo>
                  <a:pt x="115" y="185"/>
                  <a:pt x="115" y="186"/>
                  <a:pt x="114" y="187"/>
                </a:cubicBezTo>
                <a:cubicBezTo>
                  <a:pt x="113" y="187"/>
                  <a:pt x="116" y="186"/>
                  <a:pt x="116" y="184"/>
                </a:cubicBezTo>
                <a:close/>
                <a:moveTo>
                  <a:pt x="126" y="152"/>
                </a:moveTo>
                <a:cubicBezTo>
                  <a:pt x="125" y="153"/>
                  <a:pt x="123" y="154"/>
                  <a:pt x="121" y="156"/>
                </a:cubicBezTo>
                <a:cubicBezTo>
                  <a:pt x="123" y="155"/>
                  <a:pt x="124" y="154"/>
                  <a:pt x="126" y="152"/>
                </a:cubicBezTo>
                <a:close/>
                <a:moveTo>
                  <a:pt x="127" y="173"/>
                </a:moveTo>
                <a:cubicBezTo>
                  <a:pt x="126" y="174"/>
                  <a:pt x="124" y="176"/>
                  <a:pt x="124" y="177"/>
                </a:cubicBezTo>
                <a:cubicBezTo>
                  <a:pt x="125" y="176"/>
                  <a:pt x="126" y="175"/>
                  <a:pt x="127" y="173"/>
                </a:cubicBezTo>
                <a:close/>
                <a:moveTo>
                  <a:pt x="132" y="151"/>
                </a:moveTo>
                <a:cubicBezTo>
                  <a:pt x="131" y="152"/>
                  <a:pt x="131" y="152"/>
                  <a:pt x="131" y="153"/>
                </a:cubicBezTo>
                <a:cubicBezTo>
                  <a:pt x="132" y="152"/>
                  <a:pt x="133" y="151"/>
                  <a:pt x="132" y="151"/>
                </a:cubicBezTo>
                <a:close/>
                <a:moveTo>
                  <a:pt x="137" y="141"/>
                </a:moveTo>
                <a:cubicBezTo>
                  <a:pt x="136" y="142"/>
                  <a:pt x="135" y="142"/>
                  <a:pt x="135" y="143"/>
                </a:cubicBezTo>
                <a:cubicBezTo>
                  <a:pt x="136" y="142"/>
                  <a:pt x="137" y="142"/>
                  <a:pt x="138" y="142"/>
                </a:cubicBezTo>
                <a:cubicBezTo>
                  <a:pt x="138" y="140"/>
                  <a:pt x="138" y="141"/>
                  <a:pt x="137" y="141"/>
                </a:cubicBezTo>
                <a:close/>
                <a:moveTo>
                  <a:pt x="158" y="123"/>
                </a:moveTo>
                <a:cubicBezTo>
                  <a:pt x="157" y="123"/>
                  <a:pt x="156" y="124"/>
                  <a:pt x="155" y="125"/>
                </a:cubicBezTo>
                <a:cubicBezTo>
                  <a:pt x="156" y="125"/>
                  <a:pt x="157" y="124"/>
                  <a:pt x="158" y="123"/>
                </a:cubicBezTo>
                <a:close/>
                <a:moveTo>
                  <a:pt x="166" y="121"/>
                </a:moveTo>
                <a:cubicBezTo>
                  <a:pt x="165" y="122"/>
                  <a:pt x="164" y="123"/>
                  <a:pt x="163" y="124"/>
                </a:cubicBezTo>
                <a:cubicBezTo>
                  <a:pt x="164" y="124"/>
                  <a:pt x="164" y="124"/>
                  <a:pt x="164" y="124"/>
                </a:cubicBezTo>
                <a:cubicBezTo>
                  <a:pt x="165" y="123"/>
                  <a:pt x="165" y="123"/>
                  <a:pt x="165" y="123"/>
                </a:cubicBezTo>
                <a:cubicBezTo>
                  <a:pt x="164" y="123"/>
                  <a:pt x="166" y="122"/>
                  <a:pt x="166" y="121"/>
                </a:cubicBezTo>
                <a:close/>
                <a:moveTo>
                  <a:pt x="234" y="56"/>
                </a:moveTo>
                <a:cubicBezTo>
                  <a:pt x="236" y="55"/>
                  <a:pt x="237" y="55"/>
                  <a:pt x="236" y="56"/>
                </a:cubicBezTo>
                <a:cubicBezTo>
                  <a:pt x="237" y="56"/>
                  <a:pt x="237" y="56"/>
                  <a:pt x="237" y="56"/>
                </a:cubicBezTo>
                <a:cubicBezTo>
                  <a:pt x="237" y="56"/>
                  <a:pt x="237" y="55"/>
                  <a:pt x="238" y="55"/>
                </a:cubicBezTo>
                <a:cubicBezTo>
                  <a:pt x="236" y="55"/>
                  <a:pt x="236" y="55"/>
                  <a:pt x="234" y="56"/>
                </a:cubicBezTo>
                <a:close/>
                <a:moveTo>
                  <a:pt x="222" y="63"/>
                </a:moveTo>
                <a:cubicBezTo>
                  <a:pt x="222" y="63"/>
                  <a:pt x="220" y="64"/>
                  <a:pt x="219" y="64"/>
                </a:cubicBezTo>
                <a:cubicBezTo>
                  <a:pt x="219" y="65"/>
                  <a:pt x="221" y="64"/>
                  <a:pt x="222" y="63"/>
                </a:cubicBezTo>
                <a:close/>
                <a:moveTo>
                  <a:pt x="214" y="58"/>
                </a:moveTo>
                <a:cubicBezTo>
                  <a:pt x="214" y="59"/>
                  <a:pt x="214" y="59"/>
                  <a:pt x="214" y="59"/>
                </a:cubicBezTo>
                <a:cubicBezTo>
                  <a:pt x="215" y="58"/>
                  <a:pt x="215" y="58"/>
                  <a:pt x="216" y="58"/>
                </a:cubicBezTo>
                <a:cubicBezTo>
                  <a:pt x="217" y="57"/>
                  <a:pt x="217" y="57"/>
                  <a:pt x="217" y="56"/>
                </a:cubicBezTo>
                <a:cubicBezTo>
                  <a:pt x="216" y="57"/>
                  <a:pt x="215" y="58"/>
                  <a:pt x="214" y="58"/>
                </a:cubicBezTo>
                <a:close/>
                <a:moveTo>
                  <a:pt x="213" y="67"/>
                </a:moveTo>
                <a:cubicBezTo>
                  <a:pt x="214" y="67"/>
                  <a:pt x="215" y="66"/>
                  <a:pt x="216" y="65"/>
                </a:cubicBezTo>
                <a:cubicBezTo>
                  <a:pt x="215" y="66"/>
                  <a:pt x="213" y="67"/>
                  <a:pt x="212" y="67"/>
                </a:cubicBezTo>
                <a:cubicBezTo>
                  <a:pt x="211" y="69"/>
                  <a:pt x="214" y="67"/>
                  <a:pt x="213" y="67"/>
                </a:cubicBezTo>
                <a:close/>
                <a:moveTo>
                  <a:pt x="213" y="59"/>
                </a:moveTo>
                <a:cubicBezTo>
                  <a:pt x="212" y="59"/>
                  <a:pt x="211" y="60"/>
                  <a:pt x="210" y="61"/>
                </a:cubicBezTo>
                <a:cubicBezTo>
                  <a:pt x="211" y="60"/>
                  <a:pt x="212" y="60"/>
                  <a:pt x="213" y="59"/>
                </a:cubicBezTo>
                <a:close/>
                <a:moveTo>
                  <a:pt x="210" y="60"/>
                </a:moveTo>
                <a:cubicBezTo>
                  <a:pt x="211" y="59"/>
                  <a:pt x="210" y="59"/>
                  <a:pt x="211" y="59"/>
                </a:cubicBezTo>
                <a:cubicBezTo>
                  <a:pt x="212" y="58"/>
                  <a:pt x="211" y="59"/>
                  <a:pt x="212" y="59"/>
                </a:cubicBezTo>
                <a:cubicBezTo>
                  <a:pt x="214" y="58"/>
                  <a:pt x="213" y="57"/>
                  <a:pt x="214" y="56"/>
                </a:cubicBezTo>
                <a:cubicBezTo>
                  <a:pt x="213" y="57"/>
                  <a:pt x="211" y="58"/>
                  <a:pt x="210" y="59"/>
                </a:cubicBezTo>
                <a:cubicBezTo>
                  <a:pt x="210" y="59"/>
                  <a:pt x="209" y="60"/>
                  <a:pt x="210" y="60"/>
                </a:cubicBezTo>
                <a:close/>
                <a:moveTo>
                  <a:pt x="208" y="66"/>
                </a:moveTo>
                <a:cubicBezTo>
                  <a:pt x="209" y="65"/>
                  <a:pt x="211" y="65"/>
                  <a:pt x="212" y="64"/>
                </a:cubicBezTo>
                <a:cubicBezTo>
                  <a:pt x="211" y="64"/>
                  <a:pt x="208" y="66"/>
                  <a:pt x="208" y="66"/>
                </a:cubicBezTo>
                <a:close/>
                <a:moveTo>
                  <a:pt x="205" y="63"/>
                </a:moveTo>
                <a:cubicBezTo>
                  <a:pt x="206" y="63"/>
                  <a:pt x="207" y="62"/>
                  <a:pt x="208" y="62"/>
                </a:cubicBezTo>
                <a:cubicBezTo>
                  <a:pt x="208" y="62"/>
                  <a:pt x="207" y="62"/>
                  <a:pt x="207" y="62"/>
                </a:cubicBezTo>
                <a:cubicBezTo>
                  <a:pt x="207" y="62"/>
                  <a:pt x="206" y="63"/>
                  <a:pt x="205" y="63"/>
                </a:cubicBezTo>
                <a:close/>
                <a:moveTo>
                  <a:pt x="202" y="74"/>
                </a:moveTo>
                <a:cubicBezTo>
                  <a:pt x="200" y="75"/>
                  <a:pt x="200" y="75"/>
                  <a:pt x="200" y="75"/>
                </a:cubicBezTo>
                <a:cubicBezTo>
                  <a:pt x="199" y="76"/>
                  <a:pt x="201" y="76"/>
                  <a:pt x="200" y="76"/>
                </a:cubicBezTo>
                <a:cubicBezTo>
                  <a:pt x="202" y="75"/>
                  <a:pt x="202" y="75"/>
                  <a:pt x="202" y="74"/>
                </a:cubicBezTo>
                <a:close/>
                <a:moveTo>
                  <a:pt x="203" y="73"/>
                </a:moveTo>
                <a:cubicBezTo>
                  <a:pt x="204" y="72"/>
                  <a:pt x="203" y="73"/>
                  <a:pt x="202" y="73"/>
                </a:cubicBezTo>
                <a:cubicBezTo>
                  <a:pt x="202" y="74"/>
                  <a:pt x="201" y="74"/>
                  <a:pt x="199" y="75"/>
                </a:cubicBezTo>
                <a:cubicBezTo>
                  <a:pt x="201" y="75"/>
                  <a:pt x="202" y="73"/>
                  <a:pt x="203" y="73"/>
                </a:cubicBezTo>
                <a:close/>
                <a:moveTo>
                  <a:pt x="205" y="63"/>
                </a:moveTo>
                <a:cubicBezTo>
                  <a:pt x="203" y="64"/>
                  <a:pt x="202" y="65"/>
                  <a:pt x="201" y="66"/>
                </a:cubicBezTo>
                <a:cubicBezTo>
                  <a:pt x="200" y="67"/>
                  <a:pt x="200" y="67"/>
                  <a:pt x="200" y="67"/>
                </a:cubicBezTo>
                <a:cubicBezTo>
                  <a:pt x="202" y="65"/>
                  <a:pt x="203" y="65"/>
                  <a:pt x="205" y="63"/>
                </a:cubicBezTo>
                <a:close/>
                <a:moveTo>
                  <a:pt x="208" y="73"/>
                </a:moveTo>
                <a:cubicBezTo>
                  <a:pt x="208" y="72"/>
                  <a:pt x="208" y="72"/>
                  <a:pt x="208" y="72"/>
                </a:cubicBezTo>
                <a:cubicBezTo>
                  <a:pt x="208" y="72"/>
                  <a:pt x="207" y="72"/>
                  <a:pt x="207" y="73"/>
                </a:cubicBezTo>
                <a:cubicBezTo>
                  <a:pt x="206" y="74"/>
                  <a:pt x="206" y="74"/>
                  <a:pt x="205" y="75"/>
                </a:cubicBezTo>
                <a:cubicBezTo>
                  <a:pt x="206" y="75"/>
                  <a:pt x="206" y="74"/>
                  <a:pt x="207" y="74"/>
                </a:cubicBezTo>
                <a:cubicBezTo>
                  <a:pt x="208" y="73"/>
                  <a:pt x="206" y="73"/>
                  <a:pt x="208" y="73"/>
                </a:cubicBezTo>
                <a:cubicBezTo>
                  <a:pt x="208" y="73"/>
                  <a:pt x="208" y="73"/>
                  <a:pt x="208" y="73"/>
                </a:cubicBezTo>
                <a:close/>
                <a:moveTo>
                  <a:pt x="212" y="69"/>
                </a:moveTo>
                <a:cubicBezTo>
                  <a:pt x="212" y="69"/>
                  <a:pt x="212" y="70"/>
                  <a:pt x="213" y="69"/>
                </a:cubicBezTo>
                <a:cubicBezTo>
                  <a:pt x="214" y="68"/>
                  <a:pt x="214" y="68"/>
                  <a:pt x="216" y="67"/>
                </a:cubicBezTo>
                <a:cubicBezTo>
                  <a:pt x="217" y="66"/>
                  <a:pt x="218" y="65"/>
                  <a:pt x="218" y="65"/>
                </a:cubicBezTo>
                <a:cubicBezTo>
                  <a:pt x="217" y="65"/>
                  <a:pt x="215" y="66"/>
                  <a:pt x="216" y="66"/>
                </a:cubicBezTo>
                <a:cubicBezTo>
                  <a:pt x="215" y="67"/>
                  <a:pt x="215" y="67"/>
                  <a:pt x="215" y="67"/>
                </a:cubicBezTo>
                <a:cubicBezTo>
                  <a:pt x="214" y="67"/>
                  <a:pt x="215" y="67"/>
                  <a:pt x="214" y="67"/>
                </a:cubicBezTo>
                <a:cubicBezTo>
                  <a:pt x="213" y="68"/>
                  <a:pt x="213" y="68"/>
                  <a:pt x="213" y="69"/>
                </a:cubicBezTo>
                <a:cubicBezTo>
                  <a:pt x="212" y="69"/>
                  <a:pt x="212" y="69"/>
                  <a:pt x="212" y="68"/>
                </a:cubicBezTo>
                <a:cubicBezTo>
                  <a:pt x="210" y="69"/>
                  <a:pt x="208" y="71"/>
                  <a:pt x="205" y="72"/>
                </a:cubicBezTo>
                <a:cubicBezTo>
                  <a:pt x="206" y="73"/>
                  <a:pt x="210" y="71"/>
                  <a:pt x="212" y="69"/>
                </a:cubicBezTo>
                <a:close/>
                <a:moveTo>
                  <a:pt x="222" y="76"/>
                </a:moveTo>
                <a:cubicBezTo>
                  <a:pt x="218" y="78"/>
                  <a:pt x="214" y="81"/>
                  <a:pt x="210" y="83"/>
                </a:cubicBezTo>
                <a:cubicBezTo>
                  <a:pt x="211" y="83"/>
                  <a:pt x="211" y="83"/>
                  <a:pt x="212" y="82"/>
                </a:cubicBezTo>
                <a:cubicBezTo>
                  <a:pt x="212" y="82"/>
                  <a:pt x="211" y="83"/>
                  <a:pt x="212" y="84"/>
                </a:cubicBezTo>
                <a:cubicBezTo>
                  <a:pt x="212" y="84"/>
                  <a:pt x="213" y="83"/>
                  <a:pt x="213" y="83"/>
                </a:cubicBezTo>
                <a:cubicBezTo>
                  <a:pt x="214" y="82"/>
                  <a:pt x="213" y="83"/>
                  <a:pt x="213" y="82"/>
                </a:cubicBezTo>
                <a:cubicBezTo>
                  <a:pt x="215" y="81"/>
                  <a:pt x="214" y="82"/>
                  <a:pt x="215" y="82"/>
                </a:cubicBezTo>
                <a:cubicBezTo>
                  <a:pt x="215" y="81"/>
                  <a:pt x="216" y="81"/>
                  <a:pt x="216" y="80"/>
                </a:cubicBezTo>
                <a:cubicBezTo>
                  <a:pt x="215" y="80"/>
                  <a:pt x="215" y="81"/>
                  <a:pt x="214" y="81"/>
                </a:cubicBezTo>
                <a:cubicBezTo>
                  <a:pt x="215" y="80"/>
                  <a:pt x="216" y="80"/>
                  <a:pt x="217" y="79"/>
                </a:cubicBezTo>
                <a:cubicBezTo>
                  <a:pt x="219" y="78"/>
                  <a:pt x="218" y="79"/>
                  <a:pt x="220" y="78"/>
                </a:cubicBezTo>
                <a:cubicBezTo>
                  <a:pt x="220" y="78"/>
                  <a:pt x="219" y="78"/>
                  <a:pt x="219" y="78"/>
                </a:cubicBezTo>
                <a:cubicBezTo>
                  <a:pt x="219" y="77"/>
                  <a:pt x="221" y="78"/>
                  <a:pt x="222" y="76"/>
                </a:cubicBezTo>
                <a:close/>
                <a:moveTo>
                  <a:pt x="225" y="75"/>
                </a:moveTo>
                <a:cubicBezTo>
                  <a:pt x="224" y="75"/>
                  <a:pt x="222" y="77"/>
                  <a:pt x="224" y="76"/>
                </a:cubicBezTo>
                <a:cubicBezTo>
                  <a:pt x="223" y="76"/>
                  <a:pt x="225" y="75"/>
                  <a:pt x="225" y="75"/>
                </a:cubicBezTo>
                <a:close/>
                <a:moveTo>
                  <a:pt x="228" y="73"/>
                </a:moveTo>
                <a:cubicBezTo>
                  <a:pt x="227" y="73"/>
                  <a:pt x="226" y="74"/>
                  <a:pt x="225" y="75"/>
                </a:cubicBezTo>
                <a:cubicBezTo>
                  <a:pt x="226" y="75"/>
                  <a:pt x="226" y="75"/>
                  <a:pt x="226" y="75"/>
                </a:cubicBezTo>
                <a:cubicBezTo>
                  <a:pt x="227" y="74"/>
                  <a:pt x="229" y="73"/>
                  <a:pt x="228" y="73"/>
                </a:cubicBezTo>
                <a:close/>
                <a:moveTo>
                  <a:pt x="232" y="57"/>
                </a:moveTo>
                <a:cubicBezTo>
                  <a:pt x="229" y="58"/>
                  <a:pt x="226" y="61"/>
                  <a:pt x="223" y="61"/>
                </a:cubicBezTo>
                <a:cubicBezTo>
                  <a:pt x="224" y="62"/>
                  <a:pt x="223" y="62"/>
                  <a:pt x="222" y="63"/>
                </a:cubicBezTo>
                <a:cubicBezTo>
                  <a:pt x="224" y="63"/>
                  <a:pt x="225" y="61"/>
                  <a:pt x="225" y="62"/>
                </a:cubicBezTo>
                <a:cubicBezTo>
                  <a:pt x="226" y="61"/>
                  <a:pt x="225" y="62"/>
                  <a:pt x="225" y="62"/>
                </a:cubicBezTo>
                <a:cubicBezTo>
                  <a:pt x="227" y="60"/>
                  <a:pt x="230" y="58"/>
                  <a:pt x="232" y="57"/>
                </a:cubicBezTo>
                <a:close/>
                <a:moveTo>
                  <a:pt x="238" y="58"/>
                </a:moveTo>
                <a:cubicBezTo>
                  <a:pt x="238" y="57"/>
                  <a:pt x="235" y="59"/>
                  <a:pt x="234" y="60"/>
                </a:cubicBezTo>
                <a:cubicBezTo>
                  <a:pt x="234" y="60"/>
                  <a:pt x="237" y="59"/>
                  <a:pt x="238" y="58"/>
                </a:cubicBezTo>
                <a:close/>
                <a:moveTo>
                  <a:pt x="240" y="55"/>
                </a:moveTo>
                <a:cubicBezTo>
                  <a:pt x="238" y="56"/>
                  <a:pt x="236" y="57"/>
                  <a:pt x="235" y="57"/>
                </a:cubicBezTo>
                <a:cubicBezTo>
                  <a:pt x="235" y="58"/>
                  <a:pt x="234" y="58"/>
                  <a:pt x="234" y="58"/>
                </a:cubicBezTo>
                <a:cubicBezTo>
                  <a:pt x="235" y="58"/>
                  <a:pt x="238" y="57"/>
                  <a:pt x="240" y="55"/>
                </a:cubicBezTo>
                <a:close/>
                <a:moveTo>
                  <a:pt x="244" y="64"/>
                </a:moveTo>
                <a:cubicBezTo>
                  <a:pt x="243" y="64"/>
                  <a:pt x="242" y="65"/>
                  <a:pt x="241" y="65"/>
                </a:cubicBezTo>
                <a:cubicBezTo>
                  <a:pt x="243" y="65"/>
                  <a:pt x="243" y="65"/>
                  <a:pt x="242" y="66"/>
                </a:cubicBezTo>
                <a:cubicBezTo>
                  <a:pt x="244" y="66"/>
                  <a:pt x="244" y="65"/>
                  <a:pt x="244" y="64"/>
                </a:cubicBezTo>
                <a:close/>
                <a:moveTo>
                  <a:pt x="245" y="51"/>
                </a:moveTo>
                <a:cubicBezTo>
                  <a:pt x="243" y="51"/>
                  <a:pt x="242" y="53"/>
                  <a:pt x="240" y="53"/>
                </a:cubicBezTo>
                <a:cubicBezTo>
                  <a:pt x="240" y="55"/>
                  <a:pt x="243" y="52"/>
                  <a:pt x="245" y="51"/>
                </a:cubicBezTo>
                <a:close/>
                <a:moveTo>
                  <a:pt x="252" y="40"/>
                </a:moveTo>
                <a:cubicBezTo>
                  <a:pt x="253" y="40"/>
                  <a:pt x="255" y="39"/>
                  <a:pt x="256" y="38"/>
                </a:cubicBezTo>
                <a:cubicBezTo>
                  <a:pt x="255" y="38"/>
                  <a:pt x="255" y="38"/>
                  <a:pt x="254" y="38"/>
                </a:cubicBezTo>
                <a:cubicBezTo>
                  <a:pt x="253" y="38"/>
                  <a:pt x="254" y="37"/>
                  <a:pt x="255" y="37"/>
                </a:cubicBezTo>
                <a:cubicBezTo>
                  <a:pt x="251" y="38"/>
                  <a:pt x="254" y="39"/>
                  <a:pt x="252" y="40"/>
                </a:cubicBezTo>
                <a:close/>
                <a:moveTo>
                  <a:pt x="248" y="41"/>
                </a:moveTo>
                <a:cubicBezTo>
                  <a:pt x="248" y="42"/>
                  <a:pt x="250" y="41"/>
                  <a:pt x="250" y="40"/>
                </a:cubicBezTo>
                <a:cubicBezTo>
                  <a:pt x="249" y="40"/>
                  <a:pt x="249" y="41"/>
                  <a:pt x="248" y="41"/>
                </a:cubicBezTo>
                <a:close/>
                <a:moveTo>
                  <a:pt x="248" y="42"/>
                </a:moveTo>
                <a:cubicBezTo>
                  <a:pt x="249" y="41"/>
                  <a:pt x="250" y="41"/>
                  <a:pt x="251" y="40"/>
                </a:cubicBezTo>
                <a:cubicBezTo>
                  <a:pt x="250" y="40"/>
                  <a:pt x="249" y="41"/>
                  <a:pt x="248" y="42"/>
                </a:cubicBezTo>
                <a:close/>
                <a:moveTo>
                  <a:pt x="254" y="47"/>
                </a:moveTo>
                <a:cubicBezTo>
                  <a:pt x="253" y="47"/>
                  <a:pt x="250" y="49"/>
                  <a:pt x="248" y="49"/>
                </a:cubicBezTo>
                <a:cubicBezTo>
                  <a:pt x="248" y="51"/>
                  <a:pt x="252" y="48"/>
                  <a:pt x="254" y="47"/>
                </a:cubicBezTo>
                <a:close/>
                <a:moveTo>
                  <a:pt x="254" y="48"/>
                </a:moveTo>
                <a:cubicBezTo>
                  <a:pt x="253" y="48"/>
                  <a:pt x="252" y="49"/>
                  <a:pt x="252" y="50"/>
                </a:cubicBezTo>
                <a:cubicBezTo>
                  <a:pt x="253" y="49"/>
                  <a:pt x="254" y="49"/>
                  <a:pt x="254" y="48"/>
                </a:cubicBezTo>
                <a:close/>
                <a:moveTo>
                  <a:pt x="256" y="39"/>
                </a:moveTo>
                <a:cubicBezTo>
                  <a:pt x="257" y="39"/>
                  <a:pt x="255" y="40"/>
                  <a:pt x="256" y="39"/>
                </a:cubicBezTo>
                <a:cubicBezTo>
                  <a:pt x="254" y="40"/>
                  <a:pt x="255" y="40"/>
                  <a:pt x="254" y="41"/>
                </a:cubicBezTo>
                <a:cubicBezTo>
                  <a:pt x="255" y="41"/>
                  <a:pt x="256" y="40"/>
                  <a:pt x="256" y="39"/>
                </a:cubicBezTo>
                <a:close/>
                <a:moveTo>
                  <a:pt x="267" y="43"/>
                </a:moveTo>
                <a:cubicBezTo>
                  <a:pt x="267" y="42"/>
                  <a:pt x="266" y="43"/>
                  <a:pt x="268" y="41"/>
                </a:cubicBezTo>
                <a:cubicBezTo>
                  <a:pt x="266" y="42"/>
                  <a:pt x="266" y="43"/>
                  <a:pt x="264" y="43"/>
                </a:cubicBezTo>
                <a:cubicBezTo>
                  <a:pt x="263" y="45"/>
                  <a:pt x="266" y="43"/>
                  <a:pt x="267" y="43"/>
                </a:cubicBezTo>
                <a:close/>
                <a:moveTo>
                  <a:pt x="260" y="36"/>
                </a:moveTo>
                <a:cubicBezTo>
                  <a:pt x="259" y="36"/>
                  <a:pt x="258" y="37"/>
                  <a:pt x="258" y="38"/>
                </a:cubicBezTo>
                <a:cubicBezTo>
                  <a:pt x="258" y="38"/>
                  <a:pt x="259" y="37"/>
                  <a:pt x="260" y="36"/>
                </a:cubicBezTo>
                <a:close/>
                <a:moveTo>
                  <a:pt x="264" y="54"/>
                </a:moveTo>
                <a:cubicBezTo>
                  <a:pt x="264" y="55"/>
                  <a:pt x="263" y="55"/>
                  <a:pt x="262" y="55"/>
                </a:cubicBezTo>
                <a:cubicBezTo>
                  <a:pt x="263" y="56"/>
                  <a:pt x="263" y="56"/>
                  <a:pt x="261" y="57"/>
                </a:cubicBezTo>
                <a:cubicBezTo>
                  <a:pt x="263" y="57"/>
                  <a:pt x="266" y="54"/>
                  <a:pt x="264" y="54"/>
                </a:cubicBezTo>
                <a:close/>
                <a:moveTo>
                  <a:pt x="266" y="45"/>
                </a:moveTo>
                <a:cubicBezTo>
                  <a:pt x="265" y="45"/>
                  <a:pt x="264" y="46"/>
                  <a:pt x="264" y="46"/>
                </a:cubicBezTo>
                <a:cubicBezTo>
                  <a:pt x="264" y="46"/>
                  <a:pt x="265" y="46"/>
                  <a:pt x="266" y="45"/>
                </a:cubicBezTo>
                <a:close/>
                <a:moveTo>
                  <a:pt x="269" y="42"/>
                </a:moveTo>
                <a:cubicBezTo>
                  <a:pt x="267" y="43"/>
                  <a:pt x="265" y="44"/>
                  <a:pt x="263" y="44"/>
                </a:cubicBezTo>
                <a:cubicBezTo>
                  <a:pt x="262" y="45"/>
                  <a:pt x="263" y="45"/>
                  <a:pt x="262" y="45"/>
                </a:cubicBezTo>
                <a:cubicBezTo>
                  <a:pt x="264" y="45"/>
                  <a:pt x="268" y="44"/>
                  <a:pt x="269" y="42"/>
                </a:cubicBezTo>
                <a:close/>
                <a:moveTo>
                  <a:pt x="275" y="39"/>
                </a:moveTo>
                <a:cubicBezTo>
                  <a:pt x="273" y="39"/>
                  <a:pt x="272" y="40"/>
                  <a:pt x="272" y="41"/>
                </a:cubicBezTo>
                <a:cubicBezTo>
                  <a:pt x="273" y="41"/>
                  <a:pt x="274" y="40"/>
                  <a:pt x="275" y="39"/>
                </a:cubicBezTo>
                <a:close/>
                <a:moveTo>
                  <a:pt x="287" y="37"/>
                </a:moveTo>
                <a:cubicBezTo>
                  <a:pt x="286" y="37"/>
                  <a:pt x="285" y="37"/>
                  <a:pt x="285" y="37"/>
                </a:cubicBezTo>
                <a:cubicBezTo>
                  <a:pt x="284" y="38"/>
                  <a:pt x="286" y="37"/>
                  <a:pt x="287" y="37"/>
                </a:cubicBezTo>
                <a:close/>
                <a:moveTo>
                  <a:pt x="292" y="32"/>
                </a:moveTo>
                <a:cubicBezTo>
                  <a:pt x="291" y="32"/>
                  <a:pt x="291" y="32"/>
                  <a:pt x="291" y="32"/>
                </a:cubicBezTo>
                <a:cubicBezTo>
                  <a:pt x="291" y="33"/>
                  <a:pt x="288" y="33"/>
                  <a:pt x="287" y="34"/>
                </a:cubicBezTo>
                <a:cubicBezTo>
                  <a:pt x="287" y="34"/>
                  <a:pt x="284" y="35"/>
                  <a:pt x="282" y="36"/>
                </a:cubicBezTo>
                <a:cubicBezTo>
                  <a:pt x="285" y="35"/>
                  <a:pt x="283" y="36"/>
                  <a:pt x="285" y="36"/>
                </a:cubicBezTo>
                <a:cubicBezTo>
                  <a:pt x="287" y="35"/>
                  <a:pt x="287" y="35"/>
                  <a:pt x="287" y="35"/>
                </a:cubicBezTo>
                <a:cubicBezTo>
                  <a:pt x="287" y="35"/>
                  <a:pt x="286" y="35"/>
                  <a:pt x="287" y="35"/>
                </a:cubicBezTo>
                <a:cubicBezTo>
                  <a:pt x="288" y="34"/>
                  <a:pt x="289" y="34"/>
                  <a:pt x="291" y="34"/>
                </a:cubicBezTo>
                <a:cubicBezTo>
                  <a:pt x="290" y="33"/>
                  <a:pt x="291" y="33"/>
                  <a:pt x="292" y="32"/>
                </a:cubicBezTo>
                <a:close/>
                <a:moveTo>
                  <a:pt x="294" y="32"/>
                </a:moveTo>
                <a:cubicBezTo>
                  <a:pt x="293" y="34"/>
                  <a:pt x="293" y="33"/>
                  <a:pt x="291" y="33"/>
                </a:cubicBezTo>
                <a:cubicBezTo>
                  <a:pt x="291" y="34"/>
                  <a:pt x="291" y="34"/>
                  <a:pt x="291" y="34"/>
                </a:cubicBezTo>
                <a:cubicBezTo>
                  <a:pt x="292" y="34"/>
                  <a:pt x="296" y="32"/>
                  <a:pt x="294" y="32"/>
                </a:cubicBezTo>
                <a:close/>
                <a:moveTo>
                  <a:pt x="297" y="30"/>
                </a:moveTo>
                <a:cubicBezTo>
                  <a:pt x="297" y="31"/>
                  <a:pt x="296" y="31"/>
                  <a:pt x="295" y="32"/>
                </a:cubicBezTo>
                <a:cubicBezTo>
                  <a:pt x="296" y="32"/>
                  <a:pt x="296" y="32"/>
                  <a:pt x="297" y="32"/>
                </a:cubicBezTo>
                <a:cubicBezTo>
                  <a:pt x="298" y="31"/>
                  <a:pt x="299" y="30"/>
                  <a:pt x="297" y="30"/>
                </a:cubicBezTo>
                <a:close/>
                <a:moveTo>
                  <a:pt x="306" y="30"/>
                </a:moveTo>
                <a:cubicBezTo>
                  <a:pt x="305" y="30"/>
                  <a:pt x="304" y="31"/>
                  <a:pt x="303" y="31"/>
                </a:cubicBezTo>
                <a:cubicBezTo>
                  <a:pt x="304" y="31"/>
                  <a:pt x="305" y="31"/>
                  <a:pt x="306" y="30"/>
                </a:cubicBezTo>
                <a:close/>
                <a:moveTo>
                  <a:pt x="324" y="12"/>
                </a:moveTo>
                <a:cubicBezTo>
                  <a:pt x="326" y="12"/>
                  <a:pt x="327" y="12"/>
                  <a:pt x="329" y="11"/>
                </a:cubicBezTo>
                <a:cubicBezTo>
                  <a:pt x="327" y="11"/>
                  <a:pt x="326" y="12"/>
                  <a:pt x="324" y="12"/>
                </a:cubicBezTo>
                <a:close/>
                <a:moveTo>
                  <a:pt x="318" y="16"/>
                </a:moveTo>
                <a:cubicBezTo>
                  <a:pt x="319" y="16"/>
                  <a:pt x="320" y="15"/>
                  <a:pt x="321" y="15"/>
                </a:cubicBezTo>
                <a:cubicBezTo>
                  <a:pt x="320" y="15"/>
                  <a:pt x="319" y="15"/>
                  <a:pt x="318" y="16"/>
                </a:cubicBezTo>
                <a:close/>
                <a:moveTo>
                  <a:pt x="323" y="23"/>
                </a:moveTo>
                <a:cubicBezTo>
                  <a:pt x="321" y="24"/>
                  <a:pt x="322" y="25"/>
                  <a:pt x="320" y="25"/>
                </a:cubicBezTo>
                <a:cubicBezTo>
                  <a:pt x="320" y="26"/>
                  <a:pt x="325" y="24"/>
                  <a:pt x="323" y="23"/>
                </a:cubicBezTo>
                <a:close/>
                <a:moveTo>
                  <a:pt x="332" y="11"/>
                </a:moveTo>
                <a:cubicBezTo>
                  <a:pt x="331" y="11"/>
                  <a:pt x="331" y="11"/>
                  <a:pt x="331" y="12"/>
                </a:cubicBezTo>
                <a:cubicBezTo>
                  <a:pt x="329" y="12"/>
                  <a:pt x="333" y="10"/>
                  <a:pt x="331" y="10"/>
                </a:cubicBezTo>
                <a:cubicBezTo>
                  <a:pt x="330" y="11"/>
                  <a:pt x="329" y="11"/>
                  <a:pt x="330" y="12"/>
                </a:cubicBezTo>
                <a:cubicBezTo>
                  <a:pt x="329" y="12"/>
                  <a:pt x="328" y="11"/>
                  <a:pt x="327" y="12"/>
                </a:cubicBezTo>
                <a:cubicBezTo>
                  <a:pt x="326" y="12"/>
                  <a:pt x="322" y="13"/>
                  <a:pt x="322" y="14"/>
                </a:cubicBezTo>
                <a:cubicBezTo>
                  <a:pt x="322" y="14"/>
                  <a:pt x="325" y="13"/>
                  <a:pt x="326" y="13"/>
                </a:cubicBezTo>
                <a:cubicBezTo>
                  <a:pt x="325" y="15"/>
                  <a:pt x="332" y="11"/>
                  <a:pt x="334" y="11"/>
                </a:cubicBezTo>
                <a:cubicBezTo>
                  <a:pt x="334" y="11"/>
                  <a:pt x="332" y="11"/>
                  <a:pt x="332" y="11"/>
                </a:cubicBezTo>
                <a:close/>
                <a:moveTo>
                  <a:pt x="335" y="9"/>
                </a:moveTo>
                <a:cubicBezTo>
                  <a:pt x="334" y="10"/>
                  <a:pt x="332" y="10"/>
                  <a:pt x="333" y="10"/>
                </a:cubicBezTo>
                <a:cubicBezTo>
                  <a:pt x="334" y="10"/>
                  <a:pt x="334" y="9"/>
                  <a:pt x="336" y="9"/>
                </a:cubicBezTo>
                <a:cubicBezTo>
                  <a:pt x="336" y="9"/>
                  <a:pt x="336" y="9"/>
                  <a:pt x="335" y="9"/>
                </a:cubicBezTo>
                <a:close/>
                <a:moveTo>
                  <a:pt x="337" y="8"/>
                </a:moveTo>
                <a:cubicBezTo>
                  <a:pt x="337" y="8"/>
                  <a:pt x="338" y="8"/>
                  <a:pt x="338" y="8"/>
                </a:cubicBezTo>
                <a:cubicBezTo>
                  <a:pt x="339" y="7"/>
                  <a:pt x="339" y="8"/>
                  <a:pt x="339" y="8"/>
                </a:cubicBezTo>
                <a:cubicBezTo>
                  <a:pt x="340" y="7"/>
                  <a:pt x="340" y="7"/>
                  <a:pt x="339" y="7"/>
                </a:cubicBezTo>
                <a:lnTo>
                  <a:pt x="337" y="8"/>
                </a:lnTo>
                <a:close/>
                <a:moveTo>
                  <a:pt x="344" y="9"/>
                </a:moveTo>
                <a:cubicBezTo>
                  <a:pt x="343" y="8"/>
                  <a:pt x="342" y="9"/>
                  <a:pt x="342" y="9"/>
                </a:cubicBezTo>
                <a:cubicBezTo>
                  <a:pt x="341" y="10"/>
                  <a:pt x="343" y="9"/>
                  <a:pt x="344" y="9"/>
                </a:cubicBezTo>
                <a:close/>
                <a:moveTo>
                  <a:pt x="356" y="6"/>
                </a:moveTo>
                <a:cubicBezTo>
                  <a:pt x="356" y="6"/>
                  <a:pt x="356" y="6"/>
                  <a:pt x="356" y="6"/>
                </a:cubicBezTo>
                <a:cubicBezTo>
                  <a:pt x="355" y="6"/>
                  <a:pt x="354" y="7"/>
                  <a:pt x="354" y="6"/>
                </a:cubicBezTo>
                <a:cubicBezTo>
                  <a:pt x="353" y="7"/>
                  <a:pt x="353" y="7"/>
                  <a:pt x="352" y="7"/>
                </a:cubicBezTo>
                <a:cubicBezTo>
                  <a:pt x="353" y="7"/>
                  <a:pt x="355" y="7"/>
                  <a:pt x="357" y="7"/>
                </a:cubicBezTo>
                <a:cubicBezTo>
                  <a:pt x="358" y="6"/>
                  <a:pt x="358" y="5"/>
                  <a:pt x="356" y="6"/>
                </a:cubicBezTo>
                <a:close/>
                <a:moveTo>
                  <a:pt x="366" y="5"/>
                </a:moveTo>
                <a:cubicBezTo>
                  <a:pt x="365" y="5"/>
                  <a:pt x="364" y="5"/>
                  <a:pt x="363" y="6"/>
                </a:cubicBezTo>
                <a:cubicBezTo>
                  <a:pt x="363" y="6"/>
                  <a:pt x="363" y="6"/>
                  <a:pt x="363" y="6"/>
                </a:cubicBezTo>
                <a:cubicBezTo>
                  <a:pt x="364" y="6"/>
                  <a:pt x="365" y="6"/>
                  <a:pt x="366" y="5"/>
                </a:cubicBezTo>
                <a:close/>
                <a:moveTo>
                  <a:pt x="375" y="3"/>
                </a:moveTo>
                <a:cubicBezTo>
                  <a:pt x="376" y="3"/>
                  <a:pt x="377" y="3"/>
                  <a:pt x="378" y="3"/>
                </a:cubicBezTo>
                <a:cubicBezTo>
                  <a:pt x="378" y="2"/>
                  <a:pt x="375" y="3"/>
                  <a:pt x="373" y="3"/>
                </a:cubicBezTo>
                <a:cubicBezTo>
                  <a:pt x="373" y="4"/>
                  <a:pt x="374" y="4"/>
                  <a:pt x="375" y="4"/>
                </a:cubicBezTo>
                <a:cubicBezTo>
                  <a:pt x="375" y="4"/>
                  <a:pt x="376" y="4"/>
                  <a:pt x="377" y="3"/>
                </a:cubicBezTo>
                <a:cubicBezTo>
                  <a:pt x="376" y="3"/>
                  <a:pt x="376" y="3"/>
                  <a:pt x="375" y="3"/>
                </a:cubicBezTo>
                <a:close/>
                <a:moveTo>
                  <a:pt x="379" y="3"/>
                </a:moveTo>
                <a:cubicBezTo>
                  <a:pt x="381" y="3"/>
                  <a:pt x="383" y="2"/>
                  <a:pt x="385" y="2"/>
                </a:cubicBezTo>
                <a:cubicBezTo>
                  <a:pt x="385" y="2"/>
                  <a:pt x="384" y="2"/>
                  <a:pt x="384" y="2"/>
                </a:cubicBezTo>
                <a:cubicBezTo>
                  <a:pt x="383" y="2"/>
                  <a:pt x="383" y="2"/>
                  <a:pt x="383" y="2"/>
                </a:cubicBezTo>
                <a:cubicBezTo>
                  <a:pt x="382" y="2"/>
                  <a:pt x="381" y="2"/>
                  <a:pt x="379" y="3"/>
                </a:cubicBezTo>
                <a:close/>
                <a:moveTo>
                  <a:pt x="381" y="3"/>
                </a:moveTo>
                <a:cubicBezTo>
                  <a:pt x="379" y="3"/>
                  <a:pt x="381" y="4"/>
                  <a:pt x="380" y="4"/>
                </a:cubicBezTo>
                <a:cubicBezTo>
                  <a:pt x="381" y="4"/>
                  <a:pt x="381" y="4"/>
                  <a:pt x="381" y="4"/>
                </a:cubicBezTo>
                <a:cubicBezTo>
                  <a:pt x="382" y="4"/>
                  <a:pt x="382" y="3"/>
                  <a:pt x="381" y="3"/>
                </a:cubicBezTo>
                <a:close/>
                <a:moveTo>
                  <a:pt x="388" y="3"/>
                </a:moveTo>
                <a:cubicBezTo>
                  <a:pt x="388" y="3"/>
                  <a:pt x="387" y="3"/>
                  <a:pt x="388" y="2"/>
                </a:cubicBezTo>
                <a:cubicBezTo>
                  <a:pt x="386" y="2"/>
                  <a:pt x="385" y="3"/>
                  <a:pt x="384" y="2"/>
                </a:cubicBezTo>
                <a:cubicBezTo>
                  <a:pt x="383" y="3"/>
                  <a:pt x="383" y="3"/>
                  <a:pt x="382" y="3"/>
                </a:cubicBezTo>
                <a:cubicBezTo>
                  <a:pt x="384" y="4"/>
                  <a:pt x="386" y="4"/>
                  <a:pt x="388" y="3"/>
                </a:cubicBezTo>
                <a:close/>
                <a:moveTo>
                  <a:pt x="392" y="1"/>
                </a:moveTo>
                <a:cubicBezTo>
                  <a:pt x="391" y="1"/>
                  <a:pt x="392" y="1"/>
                  <a:pt x="391" y="1"/>
                </a:cubicBezTo>
                <a:cubicBezTo>
                  <a:pt x="391" y="1"/>
                  <a:pt x="391" y="1"/>
                  <a:pt x="390" y="1"/>
                </a:cubicBezTo>
                <a:cubicBezTo>
                  <a:pt x="390" y="2"/>
                  <a:pt x="390" y="1"/>
                  <a:pt x="388" y="2"/>
                </a:cubicBezTo>
                <a:cubicBezTo>
                  <a:pt x="389" y="2"/>
                  <a:pt x="389" y="2"/>
                  <a:pt x="389" y="2"/>
                </a:cubicBezTo>
                <a:cubicBezTo>
                  <a:pt x="390" y="2"/>
                  <a:pt x="390" y="2"/>
                  <a:pt x="390" y="2"/>
                </a:cubicBezTo>
                <a:cubicBezTo>
                  <a:pt x="390" y="2"/>
                  <a:pt x="391" y="2"/>
                  <a:pt x="391" y="2"/>
                </a:cubicBezTo>
                <a:cubicBezTo>
                  <a:pt x="392" y="2"/>
                  <a:pt x="393" y="1"/>
                  <a:pt x="392" y="1"/>
                </a:cubicBezTo>
                <a:close/>
                <a:moveTo>
                  <a:pt x="399" y="2"/>
                </a:moveTo>
                <a:cubicBezTo>
                  <a:pt x="397" y="2"/>
                  <a:pt x="396" y="2"/>
                  <a:pt x="395" y="2"/>
                </a:cubicBezTo>
                <a:cubicBezTo>
                  <a:pt x="395" y="3"/>
                  <a:pt x="397" y="3"/>
                  <a:pt x="399" y="2"/>
                </a:cubicBezTo>
                <a:close/>
                <a:moveTo>
                  <a:pt x="406" y="1"/>
                </a:moveTo>
                <a:cubicBezTo>
                  <a:pt x="405" y="1"/>
                  <a:pt x="404" y="1"/>
                  <a:pt x="403" y="1"/>
                </a:cubicBezTo>
                <a:cubicBezTo>
                  <a:pt x="403" y="1"/>
                  <a:pt x="403" y="1"/>
                  <a:pt x="403" y="1"/>
                </a:cubicBezTo>
                <a:cubicBezTo>
                  <a:pt x="404" y="1"/>
                  <a:pt x="403" y="1"/>
                  <a:pt x="403" y="1"/>
                </a:cubicBezTo>
                <a:cubicBezTo>
                  <a:pt x="404" y="1"/>
                  <a:pt x="405" y="1"/>
                  <a:pt x="406" y="1"/>
                </a:cubicBezTo>
                <a:close/>
                <a:moveTo>
                  <a:pt x="411" y="2"/>
                </a:moveTo>
                <a:cubicBezTo>
                  <a:pt x="411" y="1"/>
                  <a:pt x="408" y="1"/>
                  <a:pt x="407" y="1"/>
                </a:cubicBezTo>
                <a:cubicBezTo>
                  <a:pt x="408" y="2"/>
                  <a:pt x="410" y="1"/>
                  <a:pt x="411" y="2"/>
                </a:cubicBezTo>
                <a:close/>
                <a:moveTo>
                  <a:pt x="411" y="2"/>
                </a:moveTo>
                <a:cubicBezTo>
                  <a:pt x="411" y="2"/>
                  <a:pt x="410" y="2"/>
                  <a:pt x="410" y="2"/>
                </a:cubicBezTo>
                <a:cubicBezTo>
                  <a:pt x="410" y="2"/>
                  <a:pt x="410" y="2"/>
                  <a:pt x="410" y="2"/>
                </a:cubicBezTo>
                <a:cubicBezTo>
                  <a:pt x="411" y="2"/>
                  <a:pt x="411" y="2"/>
                  <a:pt x="412" y="2"/>
                </a:cubicBezTo>
                <a:cubicBezTo>
                  <a:pt x="412" y="2"/>
                  <a:pt x="412" y="2"/>
                  <a:pt x="411" y="2"/>
                </a:cubicBezTo>
                <a:close/>
                <a:moveTo>
                  <a:pt x="418" y="2"/>
                </a:moveTo>
                <a:cubicBezTo>
                  <a:pt x="416" y="2"/>
                  <a:pt x="414" y="2"/>
                  <a:pt x="412" y="2"/>
                </a:cubicBezTo>
                <a:cubicBezTo>
                  <a:pt x="414" y="2"/>
                  <a:pt x="416" y="2"/>
                  <a:pt x="418" y="2"/>
                </a:cubicBezTo>
                <a:close/>
                <a:moveTo>
                  <a:pt x="419" y="1"/>
                </a:moveTo>
                <a:cubicBezTo>
                  <a:pt x="418" y="0"/>
                  <a:pt x="416" y="1"/>
                  <a:pt x="415" y="1"/>
                </a:cubicBezTo>
                <a:cubicBezTo>
                  <a:pt x="416" y="1"/>
                  <a:pt x="418" y="2"/>
                  <a:pt x="419" y="1"/>
                </a:cubicBezTo>
                <a:close/>
                <a:moveTo>
                  <a:pt x="429" y="3"/>
                </a:moveTo>
                <a:cubicBezTo>
                  <a:pt x="428" y="3"/>
                  <a:pt x="428" y="3"/>
                  <a:pt x="428" y="2"/>
                </a:cubicBezTo>
                <a:cubicBezTo>
                  <a:pt x="428" y="3"/>
                  <a:pt x="426" y="3"/>
                  <a:pt x="424" y="3"/>
                </a:cubicBezTo>
                <a:cubicBezTo>
                  <a:pt x="426" y="4"/>
                  <a:pt x="427" y="3"/>
                  <a:pt x="429" y="3"/>
                </a:cubicBezTo>
                <a:close/>
                <a:moveTo>
                  <a:pt x="109" y="202"/>
                </a:moveTo>
                <a:cubicBezTo>
                  <a:pt x="108" y="203"/>
                  <a:pt x="107" y="204"/>
                  <a:pt x="107" y="205"/>
                </a:cubicBezTo>
                <a:cubicBezTo>
                  <a:pt x="108" y="204"/>
                  <a:pt x="109" y="203"/>
                  <a:pt x="109" y="202"/>
                </a:cubicBezTo>
                <a:close/>
                <a:moveTo>
                  <a:pt x="131" y="179"/>
                </a:moveTo>
                <a:cubicBezTo>
                  <a:pt x="130" y="179"/>
                  <a:pt x="130" y="180"/>
                  <a:pt x="130" y="181"/>
                </a:cubicBezTo>
                <a:cubicBezTo>
                  <a:pt x="130" y="181"/>
                  <a:pt x="132" y="179"/>
                  <a:pt x="131" y="179"/>
                </a:cubicBezTo>
                <a:close/>
                <a:moveTo>
                  <a:pt x="139" y="166"/>
                </a:moveTo>
                <a:cubicBezTo>
                  <a:pt x="138" y="166"/>
                  <a:pt x="138" y="167"/>
                  <a:pt x="137" y="168"/>
                </a:cubicBezTo>
                <a:cubicBezTo>
                  <a:pt x="138" y="168"/>
                  <a:pt x="139" y="167"/>
                  <a:pt x="139" y="166"/>
                </a:cubicBezTo>
                <a:close/>
                <a:moveTo>
                  <a:pt x="149" y="157"/>
                </a:moveTo>
                <a:cubicBezTo>
                  <a:pt x="148" y="157"/>
                  <a:pt x="147" y="158"/>
                  <a:pt x="148" y="159"/>
                </a:cubicBezTo>
                <a:cubicBezTo>
                  <a:pt x="148" y="158"/>
                  <a:pt x="149" y="158"/>
                  <a:pt x="149" y="157"/>
                </a:cubicBezTo>
                <a:close/>
                <a:moveTo>
                  <a:pt x="159" y="147"/>
                </a:moveTo>
                <a:cubicBezTo>
                  <a:pt x="159" y="147"/>
                  <a:pt x="158" y="148"/>
                  <a:pt x="158" y="148"/>
                </a:cubicBezTo>
                <a:cubicBezTo>
                  <a:pt x="157" y="149"/>
                  <a:pt x="158" y="149"/>
                  <a:pt x="157" y="150"/>
                </a:cubicBezTo>
                <a:cubicBezTo>
                  <a:pt x="156" y="151"/>
                  <a:pt x="157" y="149"/>
                  <a:pt x="157" y="149"/>
                </a:cubicBezTo>
                <a:cubicBezTo>
                  <a:pt x="155" y="150"/>
                  <a:pt x="154" y="152"/>
                  <a:pt x="153" y="153"/>
                </a:cubicBezTo>
                <a:cubicBezTo>
                  <a:pt x="155" y="152"/>
                  <a:pt x="156" y="152"/>
                  <a:pt x="158" y="151"/>
                </a:cubicBezTo>
                <a:cubicBezTo>
                  <a:pt x="158" y="150"/>
                  <a:pt x="159" y="149"/>
                  <a:pt x="159" y="147"/>
                </a:cubicBezTo>
                <a:close/>
                <a:moveTo>
                  <a:pt x="165" y="142"/>
                </a:moveTo>
                <a:cubicBezTo>
                  <a:pt x="164" y="142"/>
                  <a:pt x="163" y="144"/>
                  <a:pt x="162" y="144"/>
                </a:cubicBezTo>
                <a:cubicBezTo>
                  <a:pt x="162" y="144"/>
                  <a:pt x="163" y="144"/>
                  <a:pt x="163" y="145"/>
                </a:cubicBezTo>
                <a:cubicBezTo>
                  <a:pt x="162" y="145"/>
                  <a:pt x="162" y="145"/>
                  <a:pt x="161" y="145"/>
                </a:cubicBezTo>
                <a:cubicBezTo>
                  <a:pt x="161" y="146"/>
                  <a:pt x="161" y="146"/>
                  <a:pt x="160" y="147"/>
                </a:cubicBezTo>
                <a:cubicBezTo>
                  <a:pt x="162" y="146"/>
                  <a:pt x="163" y="145"/>
                  <a:pt x="164" y="144"/>
                </a:cubicBezTo>
                <a:cubicBezTo>
                  <a:pt x="163" y="144"/>
                  <a:pt x="165" y="143"/>
                  <a:pt x="165" y="142"/>
                </a:cubicBezTo>
                <a:close/>
                <a:moveTo>
                  <a:pt x="174" y="136"/>
                </a:moveTo>
                <a:cubicBezTo>
                  <a:pt x="173" y="136"/>
                  <a:pt x="172" y="136"/>
                  <a:pt x="172" y="137"/>
                </a:cubicBezTo>
                <a:cubicBezTo>
                  <a:pt x="172" y="137"/>
                  <a:pt x="173" y="136"/>
                  <a:pt x="174" y="136"/>
                </a:cubicBezTo>
                <a:close/>
                <a:moveTo>
                  <a:pt x="187" y="126"/>
                </a:moveTo>
                <a:cubicBezTo>
                  <a:pt x="186" y="126"/>
                  <a:pt x="184" y="127"/>
                  <a:pt x="183" y="128"/>
                </a:cubicBezTo>
                <a:cubicBezTo>
                  <a:pt x="185" y="128"/>
                  <a:pt x="186" y="127"/>
                  <a:pt x="187" y="126"/>
                </a:cubicBezTo>
                <a:close/>
                <a:moveTo>
                  <a:pt x="209" y="110"/>
                </a:moveTo>
                <a:cubicBezTo>
                  <a:pt x="209" y="109"/>
                  <a:pt x="208" y="110"/>
                  <a:pt x="208" y="110"/>
                </a:cubicBezTo>
                <a:cubicBezTo>
                  <a:pt x="207" y="111"/>
                  <a:pt x="209" y="111"/>
                  <a:pt x="209" y="110"/>
                </a:cubicBezTo>
                <a:close/>
                <a:moveTo>
                  <a:pt x="301" y="62"/>
                </a:moveTo>
                <a:cubicBezTo>
                  <a:pt x="300" y="62"/>
                  <a:pt x="299" y="63"/>
                  <a:pt x="299" y="63"/>
                </a:cubicBezTo>
                <a:cubicBezTo>
                  <a:pt x="300" y="63"/>
                  <a:pt x="300" y="63"/>
                  <a:pt x="301" y="63"/>
                </a:cubicBezTo>
                <a:cubicBezTo>
                  <a:pt x="301" y="63"/>
                  <a:pt x="302" y="62"/>
                  <a:pt x="301" y="62"/>
                </a:cubicBezTo>
                <a:close/>
                <a:moveTo>
                  <a:pt x="320" y="56"/>
                </a:moveTo>
                <a:cubicBezTo>
                  <a:pt x="320" y="55"/>
                  <a:pt x="318" y="56"/>
                  <a:pt x="317" y="57"/>
                </a:cubicBezTo>
                <a:cubicBezTo>
                  <a:pt x="318" y="57"/>
                  <a:pt x="319" y="56"/>
                  <a:pt x="320" y="56"/>
                </a:cubicBezTo>
                <a:close/>
                <a:moveTo>
                  <a:pt x="399" y="40"/>
                </a:moveTo>
                <a:cubicBezTo>
                  <a:pt x="399" y="41"/>
                  <a:pt x="400" y="41"/>
                  <a:pt x="400" y="41"/>
                </a:cubicBezTo>
                <a:cubicBezTo>
                  <a:pt x="400" y="41"/>
                  <a:pt x="401" y="40"/>
                  <a:pt x="402" y="40"/>
                </a:cubicBezTo>
                <a:cubicBezTo>
                  <a:pt x="403" y="40"/>
                  <a:pt x="400" y="40"/>
                  <a:pt x="399" y="40"/>
                </a:cubicBezTo>
                <a:close/>
                <a:moveTo>
                  <a:pt x="410" y="40"/>
                </a:moveTo>
                <a:cubicBezTo>
                  <a:pt x="409" y="39"/>
                  <a:pt x="406" y="40"/>
                  <a:pt x="404" y="40"/>
                </a:cubicBezTo>
                <a:cubicBezTo>
                  <a:pt x="404" y="41"/>
                  <a:pt x="406" y="40"/>
                  <a:pt x="407" y="40"/>
                </a:cubicBezTo>
                <a:cubicBezTo>
                  <a:pt x="407" y="40"/>
                  <a:pt x="407" y="41"/>
                  <a:pt x="408" y="41"/>
                </a:cubicBezTo>
                <a:cubicBezTo>
                  <a:pt x="409" y="41"/>
                  <a:pt x="408" y="40"/>
                  <a:pt x="410" y="40"/>
                </a:cubicBezTo>
                <a:close/>
                <a:moveTo>
                  <a:pt x="412" y="40"/>
                </a:moveTo>
                <a:cubicBezTo>
                  <a:pt x="412" y="40"/>
                  <a:pt x="413" y="40"/>
                  <a:pt x="414" y="40"/>
                </a:cubicBezTo>
                <a:cubicBezTo>
                  <a:pt x="415" y="39"/>
                  <a:pt x="411" y="39"/>
                  <a:pt x="412" y="40"/>
                </a:cubicBezTo>
                <a:close/>
                <a:moveTo>
                  <a:pt x="439" y="39"/>
                </a:moveTo>
                <a:cubicBezTo>
                  <a:pt x="439" y="38"/>
                  <a:pt x="436" y="39"/>
                  <a:pt x="435" y="39"/>
                </a:cubicBezTo>
                <a:cubicBezTo>
                  <a:pt x="435" y="39"/>
                  <a:pt x="438" y="39"/>
                  <a:pt x="439" y="39"/>
                </a:cubicBezTo>
                <a:close/>
                <a:moveTo>
                  <a:pt x="450" y="3"/>
                </a:moveTo>
                <a:cubicBezTo>
                  <a:pt x="450" y="2"/>
                  <a:pt x="448" y="2"/>
                  <a:pt x="449" y="2"/>
                </a:cubicBezTo>
                <a:cubicBezTo>
                  <a:pt x="448" y="2"/>
                  <a:pt x="448" y="2"/>
                  <a:pt x="447" y="2"/>
                </a:cubicBezTo>
                <a:cubicBezTo>
                  <a:pt x="447" y="2"/>
                  <a:pt x="449" y="3"/>
                  <a:pt x="450" y="3"/>
                </a:cubicBezTo>
                <a:close/>
                <a:moveTo>
                  <a:pt x="450" y="40"/>
                </a:moveTo>
                <a:cubicBezTo>
                  <a:pt x="449" y="39"/>
                  <a:pt x="448" y="39"/>
                  <a:pt x="447" y="40"/>
                </a:cubicBezTo>
                <a:cubicBezTo>
                  <a:pt x="448" y="40"/>
                  <a:pt x="449" y="40"/>
                  <a:pt x="449" y="40"/>
                </a:cubicBezTo>
                <a:cubicBezTo>
                  <a:pt x="450" y="40"/>
                  <a:pt x="450" y="40"/>
                  <a:pt x="450" y="40"/>
                </a:cubicBezTo>
                <a:close/>
                <a:moveTo>
                  <a:pt x="455" y="41"/>
                </a:moveTo>
                <a:cubicBezTo>
                  <a:pt x="456" y="41"/>
                  <a:pt x="456" y="41"/>
                  <a:pt x="456" y="41"/>
                </a:cubicBezTo>
                <a:cubicBezTo>
                  <a:pt x="457" y="41"/>
                  <a:pt x="456" y="40"/>
                  <a:pt x="455" y="41"/>
                </a:cubicBezTo>
                <a:close/>
                <a:moveTo>
                  <a:pt x="472" y="42"/>
                </a:moveTo>
                <a:cubicBezTo>
                  <a:pt x="471" y="42"/>
                  <a:pt x="470" y="42"/>
                  <a:pt x="470" y="42"/>
                </a:cubicBezTo>
                <a:cubicBezTo>
                  <a:pt x="468" y="42"/>
                  <a:pt x="470" y="42"/>
                  <a:pt x="468" y="42"/>
                </a:cubicBezTo>
                <a:cubicBezTo>
                  <a:pt x="468" y="43"/>
                  <a:pt x="469" y="43"/>
                  <a:pt x="470" y="43"/>
                </a:cubicBezTo>
                <a:cubicBezTo>
                  <a:pt x="470" y="43"/>
                  <a:pt x="470" y="43"/>
                  <a:pt x="470" y="42"/>
                </a:cubicBezTo>
                <a:cubicBezTo>
                  <a:pt x="471" y="42"/>
                  <a:pt x="471" y="43"/>
                  <a:pt x="471" y="43"/>
                </a:cubicBezTo>
                <a:cubicBezTo>
                  <a:pt x="472" y="43"/>
                  <a:pt x="471" y="42"/>
                  <a:pt x="472" y="42"/>
                </a:cubicBezTo>
                <a:close/>
                <a:moveTo>
                  <a:pt x="476" y="43"/>
                </a:moveTo>
                <a:cubicBezTo>
                  <a:pt x="474" y="42"/>
                  <a:pt x="474" y="43"/>
                  <a:pt x="475" y="43"/>
                </a:cubicBezTo>
                <a:cubicBezTo>
                  <a:pt x="476" y="43"/>
                  <a:pt x="475" y="43"/>
                  <a:pt x="476" y="43"/>
                </a:cubicBezTo>
                <a:close/>
                <a:moveTo>
                  <a:pt x="478" y="44"/>
                </a:moveTo>
                <a:cubicBezTo>
                  <a:pt x="478" y="44"/>
                  <a:pt x="477" y="44"/>
                  <a:pt x="476" y="44"/>
                </a:cubicBezTo>
                <a:cubicBezTo>
                  <a:pt x="477" y="44"/>
                  <a:pt x="478" y="44"/>
                  <a:pt x="478" y="44"/>
                </a:cubicBezTo>
                <a:close/>
                <a:moveTo>
                  <a:pt x="486" y="45"/>
                </a:moveTo>
                <a:cubicBezTo>
                  <a:pt x="485" y="44"/>
                  <a:pt x="483" y="45"/>
                  <a:pt x="482" y="44"/>
                </a:cubicBezTo>
                <a:cubicBezTo>
                  <a:pt x="481" y="44"/>
                  <a:pt x="484" y="45"/>
                  <a:pt x="482" y="45"/>
                </a:cubicBezTo>
                <a:cubicBezTo>
                  <a:pt x="483" y="45"/>
                  <a:pt x="484" y="45"/>
                  <a:pt x="484" y="46"/>
                </a:cubicBezTo>
                <a:cubicBezTo>
                  <a:pt x="484" y="45"/>
                  <a:pt x="485" y="45"/>
                  <a:pt x="486" y="45"/>
                </a:cubicBezTo>
                <a:close/>
                <a:moveTo>
                  <a:pt x="495" y="10"/>
                </a:moveTo>
                <a:cubicBezTo>
                  <a:pt x="494" y="9"/>
                  <a:pt x="493" y="9"/>
                  <a:pt x="492" y="9"/>
                </a:cubicBezTo>
                <a:cubicBezTo>
                  <a:pt x="491" y="9"/>
                  <a:pt x="494" y="10"/>
                  <a:pt x="495" y="10"/>
                </a:cubicBezTo>
                <a:close/>
                <a:moveTo>
                  <a:pt x="568" y="35"/>
                </a:moveTo>
                <a:cubicBezTo>
                  <a:pt x="567" y="36"/>
                  <a:pt x="569" y="37"/>
                  <a:pt x="570" y="37"/>
                </a:cubicBezTo>
                <a:cubicBezTo>
                  <a:pt x="571" y="37"/>
                  <a:pt x="569" y="36"/>
                  <a:pt x="568" y="35"/>
                </a:cubicBezTo>
                <a:close/>
                <a:moveTo>
                  <a:pt x="587" y="46"/>
                </a:moveTo>
                <a:cubicBezTo>
                  <a:pt x="587" y="45"/>
                  <a:pt x="586" y="45"/>
                  <a:pt x="585" y="44"/>
                </a:cubicBezTo>
                <a:cubicBezTo>
                  <a:pt x="584" y="44"/>
                  <a:pt x="584" y="44"/>
                  <a:pt x="583" y="44"/>
                </a:cubicBezTo>
                <a:cubicBezTo>
                  <a:pt x="583" y="44"/>
                  <a:pt x="583" y="44"/>
                  <a:pt x="583" y="44"/>
                </a:cubicBezTo>
                <a:cubicBezTo>
                  <a:pt x="584" y="45"/>
                  <a:pt x="586" y="46"/>
                  <a:pt x="587" y="46"/>
                </a:cubicBezTo>
                <a:close/>
                <a:moveTo>
                  <a:pt x="592" y="48"/>
                </a:moveTo>
                <a:cubicBezTo>
                  <a:pt x="591" y="49"/>
                  <a:pt x="594" y="49"/>
                  <a:pt x="595" y="51"/>
                </a:cubicBezTo>
                <a:cubicBezTo>
                  <a:pt x="595" y="50"/>
                  <a:pt x="593" y="49"/>
                  <a:pt x="592" y="48"/>
                </a:cubicBezTo>
                <a:close/>
                <a:moveTo>
                  <a:pt x="626" y="71"/>
                </a:moveTo>
                <a:cubicBezTo>
                  <a:pt x="625" y="70"/>
                  <a:pt x="624" y="69"/>
                  <a:pt x="623" y="69"/>
                </a:cubicBezTo>
                <a:cubicBezTo>
                  <a:pt x="624" y="70"/>
                  <a:pt x="623" y="69"/>
                  <a:pt x="623" y="70"/>
                </a:cubicBezTo>
                <a:cubicBezTo>
                  <a:pt x="625" y="70"/>
                  <a:pt x="626" y="71"/>
                  <a:pt x="626" y="71"/>
                </a:cubicBezTo>
                <a:close/>
                <a:moveTo>
                  <a:pt x="627" y="72"/>
                </a:moveTo>
                <a:cubicBezTo>
                  <a:pt x="628" y="73"/>
                  <a:pt x="628" y="73"/>
                  <a:pt x="629" y="74"/>
                </a:cubicBezTo>
                <a:cubicBezTo>
                  <a:pt x="630" y="73"/>
                  <a:pt x="626" y="72"/>
                  <a:pt x="627" y="72"/>
                </a:cubicBezTo>
                <a:close/>
                <a:moveTo>
                  <a:pt x="660" y="99"/>
                </a:moveTo>
                <a:cubicBezTo>
                  <a:pt x="659" y="98"/>
                  <a:pt x="658" y="97"/>
                  <a:pt x="657" y="96"/>
                </a:cubicBezTo>
                <a:cubicBezTo>
                  <a:pt x="658" y="97"/>
                  <a:pt x="658" y="98"/>
                  <a:pt x="660" y="99"/>
                </a:cubicBezTo>
                <a:close/>
                <a:moveTo>
                  <a:pt x="665" y="156"/>
                </a:moveTo>
                <a:cubicBezTo>
                  <a:pt x="664" y="155"/>
                  <a:pt x="663" y="156"/>
                  <a:pt x="662" y="155"/>
                </a:cubicBezTo>
                <a:cubicBezTo>
                  <a:pt x="662" y="155"/>
                  <a:pt x="662" y="155"/>
                  <a:pt x="662" y="155"/>
                </a:cubicBezTo>
                <a:cubicBezTo>
                  <a:pt x="662" y="156"/>
                  <a:pt x="663" y="155"/>
                  <a:pt x="663" y="156"/>
                </a:cubicBezTo>
                <a:cubicBezTo>
                  <a:pt x="664" y="156"/>
                  <a:pt x="664" y="156"/>
                  <a:pt x="664" y="157"/>
                </a:cubicBezTo>
                <a:cubicBezTo>
                  <a:pt x="665" y="158"/>
                  <a:pt x="665" y="157"/>
                  <a:pt x="665" y="156"/>
                </a:cubicBezTo>
                <a:close/>
                <a:moveTo>
                  <a:pt x="667" y="159"/>
                </a:moveTo>
                <a:cubicBezTo>
                  <a:pt x="666" y="157"/>
                  <a:pt x="665" y="157"/>
                  <a:pt x="665" y="157"/>
                </a:cubicBezTo>
                <a:cubicBezTo>
                  <a:pt x="666" y="158"/>
                  <a:pt x="665" y="158"/>
                  <a:pt x="666" y="159"/>
                </a:cubicBezTo>
                <a:cubicBezTo>
                  <a:pt x="669" y="161"/>
                  <a:pt x="664" y="157"/>
                  <a:pt x="667" y="159"/>
                </a:cubicBezTo>
                <a:close/>
                <a:moveTo>
                  <a:pt x="670" y="162"/>
                </a:moveTo>
                <a:cubicBezTo>
                  <a:pt x="669" y="162"/>
                  <a:pt x="669" y="162"/>
                  <a:pt x="668" y="161"/>
                </a:cubicBezTo>
                <a:cubicBezTo>
                  <a:pt x="668" y="162"/>
                  <a:pt x="669" y="163"/>
                  <a:pt x="669" y="163"/>
                </a:cubicBezTo>
                <a:cubicBezTo>
                  <a:pt x="669" y="163"/>
                  <a:pt x="670" y="163"/>
                  <a:pt x="670" y="162"/>
                </a:cubicBezTo>
                <a:close/>
                <a:moveTo>
                  <a:pt x="672" y="165"/>
                </a:moveTo>
                <a:cubicBezTo>
                  <a:pt x="671" y="164"/>
                  <a:pt x="671" y="163"/>
                  <a:pt x="670" y="163"/>
                </a:cubicBezTo>
                <a:cubicBezTo>
                  <a:pt x="671" y="164"/>
                  <a:pt x="671" y="164"/>
                  <a:pt x="670" y="164"/>
                </a:cubicBezTo>
                <a:cubicBezTo>
                  <a:pt x="671" y="164"/>
                  <a:pt x="671" y="164"/>
                  <a:pt x="672" y="165"/>
                </a:cubicBezTo>
                <a:close/>
                <a:moveTo>
                  <a:pt x="700" y="141"/>
                </a:moveTo>
                <a:cubicBezTo>
                  <a:pt x="700" y="143"/>
                  <a:pt x="702" y="143"/>
                  <a:pt x="702" y="144"/>
                </a:cubicBezTo>
                <a:cubicBezTo>
                  <a:pt x="703" y="144"/>
                  <a:pt x="701" y="142"/>
                  <a:pt x="700" y="141"/>
                </a:cubicBezTo>
                <a:close/>
                <a:moveTo>
                  <a:pt x="705" y="149"/>
                </a:moveTo>
                <a:cubicBezTo>
                  <a:pt x="705" y="147"/>
                  <a:pt x="704" y="146"/>
                  <a:pt x="703" y="145"/>
                </a:cubicBezTo>
                <a:cubicBezTo>
                  <a:pt x="703" y="146"/>
                  <a:pt x="705" y="147"/>
                  <a:pt x="705" y="149"/>
                </a:cubicBezTo>
                <a:close/>
                <a:moveTo>
                  <a:pt x="707" y="150"/>
                </a:moveTo>
                <a:cubicBezTo>
                  <a:pt x="707" y="150"/>
                  <a:pt x="707" y="149"/>
                  <a:pt x="706" y="149"/>
                </a:cubicBezTo>
                <a:cubicBezTo>
                  <a:pt x="706" y="150"/>
                  <a:pt x="706" y="150"/>
                  <a:pt x="706" y="150"/>
                </a:cubicBezTo>
                <a:lnTo>
                  <a:pt x="707" y="150"/>
                </a:lnTo>
                <a:close/>
                <a:moveTo>
                  <a:pt x="761" y="292"/>
                </a:moveTo>
                <a:cubicBezTo>
                  <a:pt x="761" y="292"/>
                  <a:pt x="762" y="293"/>
                  <a:pt x="762" y="292"/>
                </a:cubicBezTo>
                <a:cubicBezTo>
                  <a:pt x="761" y="292"/>
                  <a:pt x="761" y="291"/>
                  <a:pt x="761" y="290"/>
                </a:cubicBezTo>
                <a:cubicBezTo>
                  <a:pt x="760" y="291"/>
                  <a:pt x="761" y="292"/>
                  <a:pt x="761" y="292"/>
                </a:cubicBezTo>
                <a:close/>
                <a:moveTo>
                  <a:pt x="740" y="199"/>
                </a:moveTo>
                <a:cubicBezTo>
                  <a:pt x="741" y="201"/>
                  <a:pt x="742" y="203"/>
                  <a:pt x="743" y="203"/>
                </a:cubicBezTo>
                <a:cubicBezTo>
                  <a:pt x="742" y="202"/>
                  <a:pt x="742" y="200"/>
                  <a:pt x="740" y="199"/>
                </a:cubicBezTo>
                <a:close/>
                <a:moveTo>
                  <a:pt x="745" y="252"/>
                </a:moveTo>
                <a:cubicBezTo>
                  <a:pt x="744" y="250"/>
                  <a:pt x="742" y="247"/>
                  <a:pt x="741" y="246"/>
                </a:cubicBezTo>
                <a:cubicBezTo>
                  <a:pt x="740" y="245"/>
                  <a:pt x="740" y="246"/>
                  <a:pt x="740" y="246"/>
                </a:cubicBezTo>
                <a:cubicBezTo>
                  <a:pt x="742" y="248"/>
                  <a:pt x="743" y="250"/>
                  <a:pt x="744" y="252"/>
                </a:cubicBezTo>
                <a:cubicBezTo>
                  <a:pt x="744" y="253"/>
                  <a:pt x="745" y="253"/>
                  <a:pt x="745" y="252"/>
                </a:cubicBezTo>
                <a:close/>
                <a:moveTo>
                  <a:pt x="749" y="260"/>
                </a:moveTo>
                <a:cubicBezTo>
                  <a:pt x="748" y="259"/>
                  <a:pt x="747" y="257"/>
                  <a:pt x="745" y="255"/>
                </a:cubicBezTo>
                <a:cubicBezTo>
                  <a:pt x="746" y="257"/>
                  <a:pt x="747" y="259"/>
                  <a:pt x="748" y="261"/>
                </a:cubicBezTo>
                <a:cubicBezTo>
                  <a:pt x="749" y="261"/>
                  <a:pt x="749" y="261"/>
                  <a:pt x="749" y="260"/>
                </a:cubicBezTo>
                <a:close/>
                <a:moveTo>
                  <a:pt x="754" y="269"/>
                </a:moveTo>
                <a:cubicBezTo>
                  <a:pt x="753" y="266"/>
                  <a:pt x="750" y="264"/>
                  <a:pt x="749" y="262"/>
                </a:cubicBezTo>
                <a:cubicBezTo>
                  <a:pt x="749" y="264"/>
                  <a:pt x="749" y="264"/>
                  <a:pt x="749" y="264"/>
                </a:cubicBezTo>
                <a:cubicBezTo>
                  <a:pt x="751" y="265"/>
                  <a:pt x="752" y="267"/>
                  <a:pt x="754" y="269"/>
                </a:cubicBezTo>
                <a:close/>
                <a:moveTo>
                  <a:pt x="758" y="224"/>
                </a:moveTo>
                <a:cubicBezTo>
                  <a:pt x="758" y="224"/>
                  <a:pt x="758" y="223"/>
                  <a:pt x="757" y="223"/>
                </a:cubicBezTo>
                <a:cubicBezTo>
                  <a:pt x="758" y="225"/>
                  <a:pt x="757" y="225"/>
                  <a:pt x="756" y="223"/>
                </a:cubicBezTo>
                <a:cubicBezTo>
                  <a:pt x="756" y="224"/>
                  <a:pt x="757" y="225"/>
                  <a:pt x="758" y="226"/>
                </a:cubicBezTo>
                <a:cubicBezTo>
                  <a:pt x="757" y="224"/>
                  <a:pt x="759" y="226"/>
                  <a:pt x="758" y="224"/>
                </a:cubicBezTo>
                <a:close/>
                <a:moveTo>
                  <a:pt x="768" y="283"/>
                </a:moveTo>
                <a:cubicBezTo>
                  <a:pt x="768" y="281"/>
                  <a:pt x="767" y="282"/>
                  <a:pt x="766" y="281"/>
                </a:cubicBezTo>
                <a:cubicBezTo>
                  <a:pt x="766" y="282"/>
                  <a:pt x="767" y="283"/>
                  <a:pt x="768" y="283"/>
                </a:cubicBezTo>
                <a:close/>
                <a:moveTo>
                  <a:pt x="768" y="279"/>
                </a:moveTo>
                <a:cubicBezTo>
                  <a:pt x="767" y="279"/>
                  <a:pt x="766" y="278"/>
                  <a:pt x="766" y="277"/>
                </a:cubicBezTo>
                <a:cubicBezTo>
                  <a:pt x="766" y="277"/>
                  <a:pt x="766" y="278"/>
                  <a:pt x="766" y="279"/>
                </a:cubicBezTo>
                <a:cubicBezTo>
                  <a:pt x="766" y="278"/>
                  <a:pt x="767" y="279"/>
                  <a:pt x="768" y="281"/>
                </a:cubicBezTo>
                <a:cubicBezTo>
                  <a:pt x="768" y="280"/>
                  <a:pt x="768" y="280"/>
                  <a:pt x="767" y="280"/>
                </a:cubicBezTo>
                <a:cubicBezTo>
                  <a:pt x="767" y="279"/>
                  <a:pt x="768" y="280"/>
                  <a:pt x="768" y="279"/>
                </a:cubicBezTo>
                <a:close/>
                <a:moveTo>
                  <a:pt x="771" y="260"/>
                </a:moveTo>
                <a:cubicBezTo>
                  <a:pt x="771" y="260"/>
                  <a:pt x="772" y="261"/>
                  <a:pt x="772" y="262"/>
                </a:cubicBezTo>
                <a:cubicBezTo>
                  <a:pt x="772" y="262"/>
                  <a:pt x="772" y="260"/>
                  <a:pt x="771" y="260"/>
                </a:cubicBezTo>
                <a:close/>
                <a:moveTo>
                  <a:pt x="775" y="271"/>
                </a:moveTo>
                <a:cubicBezTo>
                  <a:pt x="775" y="269"/>
                  <a:pt x="774" y="268"/>
                  <a:pt x="773" y="266"/>
                </a:cubicBezTo>
                <a:cubicBezTo>
                  <a:pt x="773" y="268"/>
                  <a:pt x="774" y="269"/>
                  <a:pt x="775" y="271"/>
                </a:cubicBezTo>
                <a:close/>
                <a:moveTo>
                  <a:pt x="777" y="277"/>
                </a:moveTo>
                <a:cubicBezTo>
                  <a:pt x="777" y="276"/>
                  <a:pt x="777" y="275"/>
                  <a:pt x="776" y="275"/>
                </a:cubicBezTo>
                <a:cubicBezTo>
                  <a:pt x="776" y="276"/>
                  <a:pt x="777" y="276"/>
                  <a:pt x="777" y="277"/>
                </a:cubicBezTo>
                <a:close/>
                <a:moveTo>
                  <a:pt x="779" y="276"/>
                </a:moveTo>
                <a:cubicBezTo>
                  <a:pt x="778" y="276"/>
                  <a:pt x="780" y="279"/>
                  <a:pt x="780" y="277"/>
                </a:cubicBezTo>
                <a:cubicBezTo>
                  <a:pt x="779" y="277"/>
                  <a:pt x="779" y="277"/>
                  <a:pt x="779" y="276"/>
                </a:cubicBezTo>
                <a:cubicBezTo>
                  <a:pt x="779" y="276"/>
                  <a:pt x="779" y="276"/>
                  <a:pt x="779" y="276"/>
                </a:cubicBezTo>
                <a:close/>
                <a:moveTo>
                  <a:pt x="782" y="283"/>
                </a:moveTo>
                <a:cubicBezTo>
                  <a:pt x="782" y="284"/>
                  <a:pt x="781" y="285"/>
                  <a:pt x="780" y="284"/>
                </a:cubicBezTo>
                <a:cubicBezTo>
                  <a:pt x="781" y="283"/>
                  <a:pt x="781" y="283"/>
                  <a:pt x="781" y="281"/>
                </a:cubicBezTo>
                <a:cubicBezTo>
                  <a:pt x="780" y="281"/>
                  <a:pt x="780" y="280"/>
                  <a:pt x="780" y="279"/>
                </a:cubicBezTo>
                <a:cubicBezTo>
                  <a:pt x="779" y="278"/>
                  <a:pt x="778" y="277"/>
                  <a:pt x="777" y="275"/>
                </a:cubicBezTo>
                <a:cubicBezTo>
                  <a:pt x="777" y="276"/>
                  <a:pt x="778" y="277"/>
                  <a:pt x="778" y="278"/>
                </a:cubicBezTo>
                <a:cubicBezTo>
                  <a:pt x="778" y="279"/>
                  <a:pt x="778" y="277"/>
                  <a:pt x="777" y="278"/>
                </a:cubicBezTo>
                <a:cubicBezTo>
                  <a:pt x="778" y="280"/>
                  <a:pt x="780" y="282"/>
                  <a:pt x="780" y="285"/>
                </a:cubicBezTo>
                <a:cubicBezTo>
                  <a:pt x="781" y="286"/>
                  <a:pt x="783" y="286"/>
                  <a:pt x="782" y="283"/>
                </a:cubicBezTo>
                <a:close/>
                <a:moveTo>
                  <a:pt x="713" y="312"/>
                </a:moveTo>
                <a:cubicBezTo>
                  <a:pt x="713" y="312"/>
                  <a:pt x="713" y="312"/>
                  <a:pt x="713" y="313"/>
                </a:cubicBezTo>
                <a:cubicBezTo>
                  <a:pt x="713" y="313"/>
                  <a:pt x="713" y="313"/>
                  <a:pt x="713" y="313"/>
                </a:cubicBezTo>
                <a:cubicBezTo>
                  <a:pt x="713" y="312"/>
                  <a:pt x="713" y="312"/>
                  <a:pt x="713" y="312"/>
                </a:cubicBezTo>
                <a:close/>
                <a:moveTo>
                  <a:pt x="694" y="321"/>
                </a:moveTo>
                <a:cubicBezTo>
                  <a:pt x="694" y="321"/>
                  <a:pt x="694" y="321"/>
                  <a:pt x="694" y="321"/>
                </a:cubicBezTo>
                <a:cubicBezTo>
                  <a:pt x="694" y="322"/>
                  <a:pt x="694" y="321"/>
                  <a:pt x="694" y="321"/>
                </a:cubicBezTo>
                <a:close/>
                <a:moveTo>
                  <a:pt x="704" y="332"/>
                </a:moveTo>
                <a:cubicBezTo>
                  <a:pt x="704" y="332"/>
                  <a:pt x="703" y="332"/>
                  <a:pt x="703" y="332"/>
                </a:cubicBezTo>
                <a:cubicBezTo>
                  <a:pt x="703" y="332"/>
                  <a:pt x="703" y="332"/>
                  <a:pt x="703" y="333"/>
                </a:cubicBezTo>
                <a:cubicBezTo>
                  <a:pt x="703" y="333"/>
                  <a:pt x="703" y="332"/>
                  <a:pt x="704" y="332"/>
                </a:cubicBezTo>
                <a:close/>
                <a:moveTo>
                  <a:pt x="704" y="331"/>
                </a:moveTo>
                <a:cubicBezTo>
                  <a:pt x="704" y="331"/>
                  <a:pt x="704" y="331"/>
                  <a:pt x="704" y="331"/>
                </a:cubicBezTo>
                <a:cubicBezTo>
                  <a:pt x="704" y="330"/>
                  <a:pt x="703" y="331"/>
                  <a:pt x="703" y="330"/>
                </a:cubicBezTo>
                <a:cubicBezTo>
                  <a:pt x="702" y="330"/>
                  <a:pt x="701" y="331"/>
                  <a:pt x="702" y="332"/>
                </a:cubicBezTo>
                <a:cubicBezTo>
                  <a:pt x="702" y="331"/>
                  <a:pt x="702" y="331"/>
                  <a:pt x="702" y="331"/>
                </a:cubicBezTo>
                <a:cubicBezTo>
                  <a:pt x="702" y="331"/>
                  <a:pt x="702" y="331"/>
                  <a:pt x="702" y="332"/>
                </a:cubicBezTo>
                <a:cubicBezTo>
                  <a:pt x="703" y="332"/>
                  <a:pt x="703" y="331"/>
                  <a:pt x="703" y="332"/>
                </a:cubicBezTo>
                <a:cubicBezTo>
                  <a:pt x="703" y="332"/>
                  <a:pt x="704" y="332"/>
                  <a:pt x="704" y="332"/>
                </a:cubicBezTo>
                <a:cubicBezTo>
                  <a:pt x="704" y="331"/>
                  <a:pt x="704" y="331"/>
                  <a:pt x="704" y="331"/>
                </a:cubicBezTo>
                <a:close/>
                <a:moveTo>
                  <a:pt x="705" y="331"/>
                </a:moveTo>
                <a:cubicBezTo>
                  <a:pt x="705" y="331"/>
                  <a:pt x="705" y="331"/>
                  <a:pt x="704" y="331"/>
                </a:cubicBezTo>
                <a:cubicBezTo>
                  <a:pt x="704" y="331"/>
                  <a:pt x="704" y="331"/>
                  <a:pt x="705" y="331"/>
                </a:cubicBezTo>
                <a:close/>
                <a:moveTo>
                  <a:pt x="707" y="332"/>
                </a:moveTo>
                <a:cubicBezTo>
                  <a:pt x="706" y="332"/>
                  <a:pt x="706" y="332"/>
                  <a:pt x="705" y="332"/>
                </a:cubicBezTo>
                <a:cubicBezTo>
                  <a:pt x="706" y="332"/>
                  <a:pt x="706" y="332"/>
                  <a:pt x="707" y="332"/>
                </a:cubicBezTo>
                <a:close/>
                <a:moveTo>
                  <a:pt x="708" y="333"/>
                </a:moveTo>
                <a:cubicBezTo>
                  <a:pt x="708" y="333"/>
                  <a:pt x="707" y="333"/>
                  <a:pt x="707" y="333"/>
                </a:cubicBezTo>
                <a:cubicBezTo>
                  <a:pt x="707" y="333"/>
                  <a:pt x="707" y="334"/>
                  <a:pt x="708" y="333"/>
                </a:cubicBezTo>
                <a:close/>
                <a:moveTo>
                  <a:pt x="710" y="321"/>
                </a:moveTo>
                <a:cubicBezTo>
                  <a:pt x="710" y="322"/>
                  <a:pt x="710" y="321"/>
                  <a:pt x="710" y="321"/>
                </a:cubicBezTo>
                <a:cubicBezTo>
                  <a:pt x="710" y="321"/>
                  <a:pt x="710" y="321"/>
                  <a:pt x="710" y="321"/>
                </a:cubicBezTo>
                <a:close/>
                <a:moveTo>
                  <a:pt x="710" y="322"/>
                </a:moveTo>
                <a:cubicBezTo>
                  <a:pt x="710" y="322"/>
                  <a:pt x="710" y="322"/>
                  <a:pt x="710" y="322"/>
                </a:cubicBezTo>
                <a:cubicBezTo>
                  <a:pt x="710" y="322"/>
                  <a:pt x="710" y="322"/>
                  <a:pt x="710" y="322"/>
                </a:cubicBezTo>
                <a:cubicBezTo>
                  <a:pt x="710" y="322"/>
                  <a:pt x="709" y="322"/>
                  <a:pt x="709" y="323"/>
                </a:cubicBezTo>
                <a:cubicBezTo>
                  <a:pt x="710" y="323"/>
                  <a:pt x="710" y="322"/>
                  <a:pt x="710" y="322"/>
                </a:cubicBezTo>
                <a:cubicBezTo>
                  <a:pt x="711" y="322"/>
                  <a:pt x="711" y="322"/>
                  <a:pt x="710" y="322"/>
                </a:cubicBezTo>
                <a:close/>
                <a:moveTo>
                  <a:pt x="714" y="340"/>
                </a:moveTo>
                <a:cubicBezTo>
                  <a:pt x="715" y="339"/>
                  <a:pt x="714" y="339"/>
                  <a:pt x="714" y="339"/>
                </a:cubicBezTo>
                <a:cubicBezTo>
                  <a:pt x="714" y="340"/>
                  <a:pt x="713" y="340"/>
                  <a:pt x="713" y="341"/>
                </a:cubicBezTo>
                <a:cubicBezTo>
                  <a:pt x="713" y="341"/>
                  <a:pt x="713" y="341"/>
                  <a:pt x="714" y="341"/>
                </a:cubicBezTo>
                <a:cubicBezTo>
                  <a:pt x="714" y="340"/>
                  <a:pt x="714" y="339"/>
                  <a:pt x="714" y="340"/>
                </a:cubicBezTo>
                <a:close/>
                <a:moveTo>
                  <a:pt x="720" y="316"/>
                </a:moveTo>
                <a:cubicBezTo>
                  <a:pt x="720" y="316"/>
                  <a:pt x="720" y="316"/>
                  <a:pt x="720" y="316"/>
                </a:cubicBezTo>
                <a:cubicBezTo>
                  <a:pt x="719" y="316"/>
                  <a:pt x="718" y="316"/>
                  <a:pt x="717" y="316"/>
                </a:cubicBezTo>
                <a:cubicBezTo>
                  <a:pt x="718" y="317"/>
                  <a:pt x="719" y="316"/>
                  <a:pt x="720" y="316"/>
                </a:cubicBezTo>
                <a:close/>
                <a:moveTo>
                  <a:pt x="721" y="341"/>
                </a:moveTo>
                <a:cubicBezTo>
                  <a:pt x="721" y="341"/>
                  <a:pt x="720" y="341"/>
                  <a:pt x="720" y="341"/>
                </a:cubicBezTo>
                <a:cubicBezTo>
                  <a:pt x="720" y="341"/>
                  <a:pt x="721" y="341"/>
                  <a:pt x="721" y="341"/>
                </a:cubicBezTo>
                <a:close/>
                <a:moveTo>
                  <a:pt x="722" y="317"/>
                </a:moveTo>
                <a:cubicBezTo>
                  <a:pt x="721" y="316"/>
                  <a:pt x="721" y="316"/>
                  <a:pt x="720" y="316"/>
                </a:cubicBezTo>
                <a:cubicBezTo>
                  <a:pt x="720" y="316"/>
                  <a:pt x="720" y="317"/>
                  <a:pt x="720" y="317"/>
                </a:cubicBezTo>
                <a:cubicBezTo>
                  <a:pt x="721" y="317"/>
                  <a:pt x="721" y="317"/>
                  <a:pt x="722" y="317"/>
                </a:cubicBezTo>
                <a:close/>
                <a:moveTo>
                  <a:pt x="724" y="317"/>
                </a:moveTo>
                <a:cubicBezTo>
                  <a:pt x="724" y="318"/>
                  <a:pt x="723" y="317"/>
                  <a:pt x="723" y="317"/>
                </a:cubicBezTo>
                <a:cubicBezTo>
                  <a:pt x="722" y="317"/>
                  <a:pt x="722" y="318"/>
                  <a:pt x="722" y="318"/>
                </a:cubicBezTo>
                <a:cubicBezTo>
                  <a:pt x="723" y="318"/>
                  <a:pt x="724" y="318"/>
                  <a:pt x="724" y="318"/>
                </a:cubicBezTo>
                <a:cubicBezTo>
                  <a:pt x="724" y="318"/>
                  <a:pt x="724" y="318"/>
                  <a:pt x="724" y="317"/>
                </a:cubicBezTo>
                <a:close/>
                <a:moveTo>
                  <a:pt x="734" y="348"/>
                </a:moveTo>
                <a:cubicBezTo>
                  <a:pt x="733" y="348"/>
                  <a:pt x="733" y="348"/>
                  <a:pt x="733" y="348"/>
                </a:cubicBezTo>
                <a:cubicBezTo>
                  <a:pt x="733" y="348"/>
                  <a:pt x="733" y="348"/>
                  <a:pt x="734" y="348"/>
                </a:cubicBezTo>
                <a:close/>
                <a:moveTo>
                  <a:pt x="735" y="348"/>
                </a:moveTo>
                <a:cubicBezTo>
                  <a:pt x="735" y="348"/>
                  <a:pt x="734" y="348"/>
                  <a:pt x="734" y="348"/>
                </a:cubicBezTo>
                <a:cubicBezTo>
                  <a:pt x="734" y="348"/>
                  <a:pt x="734" y="349"/>
                  <a:pt x="735" y="348"/>
                </a:cubicBezTo>
                <a:close/>
                <a:moveTo>
                  <a:pt x="736" y="349"/>
                </a:moveTo>
                <a:cubicBezTo>
                  <a:pt x="736" y="348"/>
                  <a:pt x="735" y="349"/>
                  <a:pt x="735" y="348"/>
                </a:cubicBezTo>
                <a:cubicBezTo>
                  <a:pt x="735" y="349"/>
                  <a:pt x="735" y="349"/>
                  <a:pt x="736" y="349"/>
                </a:cubicBezTo>
                <a:close/>
                <a:moveTo>
                  <a:pt x="748" y="356"/>
                </a:moveTo>
                <a:cubicBezTo>
                  <a:pt x="748" y="356"/>
                  <a:pt x="748" y="355"/>
                  <a:pt x="748" y="355"/>
                </a:cubicBezTo>
                <a:cubicBezTo>
                  <a:pt x="748" y="356"/>
                  <a:pt x="748" y="356"/>
                  <a:pt x="748" y="356"/>
                </a:cubicBezTo>
                <a:close/>
                <a:moveTo>
                  <a:pt x="756" y="318"/>
                </a:moveTo>
                <a:cubicBezTo>
                  <a:pt x="756" y="319"/>
                  <a:pt x="756" y="319"/>
                  <a:pt x="756" y="319"/>
                </a:cubicBezTo>
                <a:cubicBezTo>
                  <a:pt x="756" y="318"/>
                  <a:pt x="756" y="318"/>
                  <a:pt x="756" y="318"/>
                </a:cubicBezTo>
                <a:cubicBezTo>
                  <a:pt x="756" y="318"/>
                  <a:pt x="756" y="318"/>
                  <a:pt x="756" y="318"/>
                </a:cubicBezTo>
                <a:close/>
                <a:moveTo>
                  <a:pt x="756" y="360"/>
                </a:moveTo>
                <a:cubicBezTo>
                  <a:pt x="756" y="360"/>
                  <a:pt x="756" y="360"/>
                  <a:pt x="756" y="360"/>
                </a:cubicBezTo>
                <a:cubicBezTo>
                  <a:pt x="755" y="360"/>
                  <a:pt x="756" y="360"/>
                  <a:pt x="756" y="360"/>
                </a:cubicBezTo>
                <a:close/>
                <a:moveTo>
                  <a:pt x="757" y="361"/>
                </a:moveTo>
                <a:cubicBezTo>
                  <a:pt x="757" y="361"/>
                  <a:pt x="756" y="361"/>
                  <a:pt x="756" y="361"/>
                </a:cubicBezTo>
                <a:cubicBezTo>
                  <a:pt x="756" y="361"/>
                  <a:pt x="756" y="361"/>
                  <a:pt x="757" y="361"/>
                </a:cubicBezTo>
                <a:cubicBezTo>
                  <a:pt x="757" y="361"/>
                  <a:pt x="757" y="361"/>
                  <a:pt x="757" y="361"/>
                </a:cubicBezTo>
                <a:close/>
                <a:moveTo>
                  <a:pt x="757" y="318"/>
                </a:moveTo>
                <a:cubicBezTo>
                  <a:pt x="757" y="318"/>
                  <a:pt x="757" y="318"/>
                  <a:pt x="757" y="318"/>
                </a:cubicBezTo>
                <a:cubicBezTo>
                  <a:pt x="757" y="318"/>
                  <a:pt x="756" y="318"/>
                  <a:pt x="756" y="319"/>
                </a:cubicBezTo>
                <a:cubicBezTo>
                  <a:pt x="757" y="318"/>
                  <a:pt x="757" y="319"/>
                  <a:pt x="757" y="318"/>
                </a:cubicBezTo>
                <a:close/>
                <a:moveTo>
                  <a:pt x="758" y="319"/>
                </a:moveTo>
                <a:cubicBezTo>
                  <a:pt x="758" y="319"/>
                  <a:pt x="758" y="319"/>
                  <a:pt x="758" y="318"/>
                </a:cubicBezTo>
                <a:cubicBezTo>
                  <a:pt x="757" y="319"/>
                  <a:pt x="758" y="319"/>
                  <a:pt x="757" y="319"/>
                </a:cubicBezTo>
                <a:cubicBezTo>
                  <a:pt x="757" y="320"/>
                  <a:pt x="758" y="319"/>
                  <a:pt x="758" y="319"/>
                </a:cubicBezTo>
                <a:close/>
                <a:moveTo>
                  <a:pt x="759" y="319"/>
                </a:moveTo>
                <a:cubicBezTo>
                  <a:pt x="759" y="319"/>
                  <a:pt x="760" y="319"/>
                  <a:pt x="760" y="319"/>
                </a:cubicBezTo>
                <a:cubicBezTo>
                  <a:pt x="759" y="318"/>
                  <a:pt x="759" y="319"/>
                  <a:pt x="759" y="319"/>
                </a:cubicBezTo>
                <a:cubicBezTo>
                  <a:pt x="759" y="319"/>
                  <a:pt x="759" y="319"/>
                  <a:pt x="759" y="319"/>
                </a:cubicBezTo>
                <a:cubicBezTo>
                  <a:pt x="758" y="319"/>
                  <a:pt x="758" y="319"/>
                  <a:pt x="758" y="320"/>
                </a:cubicBezTo>
                <a:cubicBezTo>
                  <a:pt x="758" y="320"/>
                  <a:pt x="759" y="319"/>
                  <a:pt x="759" y="319"/>
                </a:cubicBezTo>
                <a:close/>
                <a:moveTo>
                  <a:pt x="765" y="366"/>
                </a:moveTo>
                <a:cubicBezTo>
                  <a:pt x="765" y="367"/>
                  <a:pt x="766" y="367"/>
                  <a:pt x="766" y="367"/>
                </a:cubicBezTo>
                <a:cubicBezTo>
                  <a:pt x="766" y="367"/>
                  <a:pt x="765" y="367"/>
                  <a:pt x="765" y="366"/>
                </a:cubicBezTo>
                <a:close/>
                <a:moveTo>
                  <a:pt x="769" y="369"/>
                </a:moveTo>
                <a:cubicBezTo>
                  <a:pt x="769" y="369"/>
                  <a:pt x="769" y="369"/>
                  <a:pt x="769" y="369"/>
                </a:cubicBezTo>
                <a:cubicBezTo>
                  <a:pt x="769" y="368"/>
                  <a:pt x="768" y="368"/>
                  <a:pt x="768" y="368"/>
                </a:cubicBezTo>
                <a:cubicBezTo>
                  <a:pt x="768" y="369"/>
                  <a:pt x="768" y="369"/>
                  <a:pt x="768" y="369"/>
                </a:cubicBezTo>
                <a:cubicBezTo>
                  <a:pt x="769" y="369"/>
                  <a:pt x="769" y="369"/>
                  <a:pt x="769" y="369"/>
                </a:cubicBezTo>
                <a:close/>
                <a:moveTo>
                  <a:pt x="774" y="372"/>
                </a:moveTo>
                <a:cubicBezTo>
                  <a:pt x="773" y="373"/>
                  <a:pt x="774" y="373"/>
                  <a:pt x="774" y="374"/>
                </a:cubicBezTo>
                <a:cubicBezTo>
                  <a:pt x="774" y="373"/>
                  <a:pt x="774" y="373"/>
                  <a:pt x="774" y="372"/>
                </a:cubicBezTo>
                <a:close/>
                <a:moveTo>
                  <a:pt x="792" y="333"/>
                </a:moveTo>
                <a:cubicBezTo>
                  <a:pt x="792" y="333"/>
                  <a:pt x="792" y="333"/>
                  <a:pt x="792" y="333"/>
                </a:cubicBezTo>
                <a:cubicBezTo>
                  <a:pt x="793" y="333"/>
                  <a:pt x="793" y="333"/>
                  <a:pt x="793" y="333"/>
                </a:cubicBezTo>
                <a:cubicBezTo>
                  <a:pt x="792" y="333"/>
                  <a:pt x="792" y="333"/>
                  <a:pt x="792" y="333"/>
                </a:cubicBezTo>
                <a:close/>
                <a:moveTo>
                  <a:pt x="791" y="317"/>
                </a:moveTo>
                <a:cubicBezTo>
                  <a:pt x="791" y="317"/>
                  <a:pt x="792" y="317"/>
                  <a:pt x="792" y="317"/>
                </a:cubicBezTo>
                <a:cubicBezTo>
                  <a:pt x="792" y="317"/>
                  <a:pt x="792" y="316"/>
                  <a:pt x="792" y="316"/>
                </a:cubicBezTo>
                <a:cubicBezTo>
                  <a:pt x="792" y="316"/>
                  <a:pt x="792" y="316"/>
                  <a:pt x="791" y="316"/>
                </a:cubicBezTo>
                <a:lnTo>
                  <a:pt x="791" y="317"/>
                </a:lnTo>
                <a:close/>
                <a:moveTo>
                  <a:pt x="790" y="335"/>
                </a:moveTo>
                <a:cubicBezTo>
                  <a:pt x="791" y="335"/>
                  <a:pt x="791" y="335"/>
                  <a:pt x="790" y="335"/>
                </a:cubicBezTo>
                <a:cubicBezTo>
                  <a:pt x="790" y="334"/>
                  <a:pt x="790" y="334"/>
                  <a:pt x="790" y="334"/>
                </a:cubicBezTo>
                <a:cubicBezTo>
                  <a:pt x="790" y="335"/>
                  <a:pt x="791" y="335"/>
                  <a:pt x="790" y="335"/>
                </a:cubicBezTo>
                <a:close/>
                <a:moveTo>
                  <a:pt x="789" y="340"/>
                </a:moveTo>
                <a:cubicBezTo>
                  <a:pt x="789" y="339"/>
                  <a:pt x="789" y="340"/>
                  <a:pt x="789" y="339"/>
                </a:cubicBezTo>
                <a:cubicBezTo>
                  <a:pt x="788" y="338"/>
                  <a:pt x="788" y="339"/>
                  <a:pt x="788" y="338"/>
                </a:cubicBezTo>
                <a:cubicBezTo>
                  <a:pt x="788" y="339"/>
                  <a:pt x="789" y="339"/>
                  <a:pt x="789" y="340"/>
                </a:cubicBezTo>
                <a:cubicBezTo>
                  <a:pt x="789" y="340"/>
                  <a:pt x="789" y="339"/>
                  <a:pt x="789" y="340"/>
                </a:cubicBezTo>
                <a:close/>
                <a:moveTo>
                  <a:pt x="789" y="339"/>
                </a:moveTo>
                <a:cubicBezTo>
                  <a:pt x="789" y="338"/>
                  <a:pt x="789" y="339"/>
                  <a:pt x="789" y="339"/>
                </a:cubicBezTo>
                <a:cubicBezTo>
                  <a:pt x="789" y="340"/>
                  <a:pt x="789" y="339"/>
                  <a:pt x="789" y="339"/>
                </a:cubicBezTo>
                <a:close/>
                <a:moveTo>
                  <a:pt x="789" y="339"/>
                </a:moveTo>
                <a:cubicBezTo>
                  <a:pt x="789" y="340"/>
                  <a:pt x="789" y="340"/>
                  <a:pt x="789" y="340"/>
                </a:cubicBezTo>
                <a:cubicBezTo>
                  <a:pt x="789" y="341"/>
                  <a:pt x="789" y="339"/>
                  <a:pt x="789" y="339"/>
                </a:cubicBezTo>
                <a:close/>
                <a:moveTo>
                  <a:pt x="790" y="340"/>
                </a:moveTo>
                <a:cubicBezTo>
                  <a:pt x="790" y="340"/>
                  <a:pt x="789" y="339"/>
                  <a:pt x="789" y="339"/>
                </a:cubicBezTo>
                <a:cubicBezTo>
                  <a:pt x="789" y="338"/>
                  <a:pt x="789" y="339"/>
                  <a:pt x="789" y="339"/>
                </a:cubicBezTo>
                <a:cubicBezTo>
                  <a:pt x="789" y="340"/>
                  <a:pt x="789" y="340"/>
                  <a:pt x="789" y="340"/>
                </a:cubicBezTo>
                <a:cubicBezTo>
                  <a:pt x="789" y="340"/>
                  <a:pt x="789" y="339"/>
                  <a:pt x="789" y="339"/>
                </a:cubicBezTo>
                <a:cubicBezTo>
                  <a:pt x="789" y="339"/>
                  <a:pt x="789" y="340"/>
                  <a:pt x="789" y="340"/>
                </a:cubicBezTo>
                <a:cubicBezTo>
                  <a:pt x="789" y="340"/>
                  <a:pt x="789" y="340"/>
                  <a:pt x="790" y="340"/>
                </a:cubicBezTo>
                <a:close/>
                <a:moveTo>
                  <a:pt x="790" y="334"/>
                </a:moveTo>
                <a:cubicBezTo>
                  <a:pt x="790" y="334"/>
                  <a:pt x="790" y="336"/>
                  <a:pt x="790" y="335"/>
                </a:cubicBezTo>
                <a:cubicBezTo>
                  <a:pt x="791" y="336"/>
                  <a:pt x="791" y="336"/>
                  <a:pt x="790" y="335"/>
                </a:cubicBezTo>
                <a:cubicBezTo>
                  <a:pt x="790" y="335"/>
                  <a:pt x="790" y="335"/>
                  <a:pt x="790" y="335"/>
                </a:cubicBezTo>
                <a:cubicBezTo>
                  <a:pt x="790" y="335"/>
                  <a:pt x="790" y="335"/>
                  <a:pt x="790" y="334"/>
                </a:cubicBezTo>
                <a:close/>
                <a:moveTo>
                  <a:pt x="790" y="336"/>
                </a:moveTo>
                <a:cubicBezTo>
                  <a:pt x="791" y="336"/>
                  <a:pt x="791" y="336"/>
                  <a:pt x="790" y="336"/>
                </a:cubicBezTo>
                <a:cubicBezTo>
                  <a:pt x="790" y="335"/>
                  <a:pt x="790" y="336"/>
                  <a:pt x="790" y="336"/>
                </a:cubicBezTo>
                <a:close/>
                <a:moveTo>
                  <a:pt x="790" y="339"/>
                </a:moveTo>
                <a:cubicBezTo>
                  <a:pt x="790" y="339"/>
                  <a:pt x="790" y="339"/>
                  <a:pt x="790" y="339"/>
                </a:cubicBezTo>
                <a:cubicBezTo>
                  <a:pt x="790" y="339"/>
                  <a:pt x="790" y="340"/>
                  <a:pt x="790" y="339"/>
                </a:cubicBezTo>
                <a:close/>
                <a:moveTo>
                  <a:pt x="790" y="340"/>
                </a:moveTo>
                <a:cubicBezTo>
                  <a:pt x="790" y="339"/>
                  <a:pt x="790" y="340"/>
                  <a:pt x="790" y="339"/>
                </a:cubicBezTo>
                <a:cubicBezTo>
                  <a:pt x="790" y="340"/>
                  <a:pt x="790" y="340"/>
                  <a:pt x="790" y="340"/>
                </a:cubicBezTo>
                <a:cubicBezTo>
                  <a:pt x="791" y="341"/>
                  <a:pt x="790" y="340"/>
                  <a:pt x="790" y="340"/>
                </a:cubicBezTo>
                <a:close/>
                <a:moveTo>
                  <a:pt x="791" y="339"/>
                </a:moveTo>
                <a:cubicBezTo>
                  <a:pt x="790" y="338"/>
                  <a:pt x="791" y="339"/>
                  <a:pt x="791" y="339"/>
                </a:cubicBezTo>
                <a:cubicBezTo>
                  <a:pt x="791" y="340"/>
                  <a:pt x="791" y="339"/>
                  <a:pt x="791" y="339"/>
                </a:cubicBezTo>
                <a:close/>
                <a:moveTo>
                  <a:pt x="792" y="336"/>
                </a:moveTo>
                <a:cubicBezTo>
                  <a:pt x="791" y="336"/>
                  <a:pt x="791" y="335"/>
                  <a:pt x="791" y="335"/>
                </a:cubicBezTo>
                <a:cubicBezTo>
                  <a:pt x="791" y="335"/>
                  <a:pt x="791" y="335"/>
                  <a:pt x="791" y="335"/>
                </a:cubicBezTo>
                <a:cubicBezTo>
                  <a:pt x="791" y="336"/>
                  <a:pt x="791" y="336"/>
                  <a:pt x="790" y="335"/>
                </a:cubicBezTo>
                <a:cubicBezTo>
                  <a:pt x="791" y="336"/>
                  <a:pt x="791" y="336"/>
                  <a:pt x="791" y="336"/>
                </a:cubicBezTo>
                <a:cubicBezTo>
                  <a:pt x="791" y="336"/>
                  <a:pt x="791" y="337"/>
                  <a:pt x="791" y="336"/>
                </a:cubicBezTo>
                <a:cubicBezTo>
                  <a:pt x="791" y="336"/>
                  <a:pt x="791" y="336"/>
                  <a:pt x="791" y="336"/>
                </a:cubicBezTo>
                <a:cubicBezTo>
                  <a:pt x="791" y="336"/>
                  <a:pt x="791" y="336"/>
                  <a:pt x="791" y="337"/>
                </a:cubicBezTo>
                <a:cubicBezTo>
                  <a:pt x="790" y="336"/>
                  <a:pt x="791" y="339"/>
                  <a:pt x="790" y="338"/>
                </a:cubicBezTo>
                <a:cubicBezTo>
                  <a:pt x="791" y="339"/>
                  <a:pt x="791" y="339"/>
                  <a:pt x="791" y="339"/>
                </a:cubicBezTo>
                <a:cubicBezTo>
                  <a:pt x="791" y="338"/>
                  <a:pt x="791" y="337"/>
                  <a:pt x="792" y="336"/>
                </a:cubicBezTo>
                <a:close/>
                <a:moveTo>
                  <a:pt x="799" y="392"/>
                </a:moveTo>
                <a:cubicBezTo>
                  <a:pt x="799" y="392"/>
                  <a:pt x="798" y="391"/>
                  <a:pt x="798" y="391"/>
                </a:cubicBezTo>
                <a:cubicBezTo>
                  <a:pt x="799" y="392"/>
                  <a:pt x="799" y="392"/>
                  <a:pt x="799" y="392"/>
                </a:cubicBezTo>
                <a:close/>
                <a:moveTo>
                  <a:pt x="811" y="399"/>
                </a:moveTo>
                <a:cubicBezTo>
                  <a:pt x="811" y="399"/>
                  <a:pt x="811" y="398"/>
                  <a:pt x="811" y="399"/>
                </a:cubicBezTo>
                <a:cubicBezTo>
                  <a:pt x="812" y="399"/>
                  <a:pt x="811" y="398"/>
                  <a:pt x="811" y="398"/>
                </a:cubicBezTo>
                <a:cubicBezTo>
                  <a:pt x="811" y="398"/>
                  <a:pt x="811" y="398"/>
                  <a:pt x="811" y="399"/>
                </a:cubicBezTo>
                <a:close/>
                <a:moveTo>
                  <a:pt x="813" y="389"/>
                </a:moveTo>
                <a:cubicBezTo>
                  <a:pt x="813" y="388"/>
                  <a:pt x="813" y="387"/>
                  <a:pt x="813" y="387"/>
                </a:cubicBezTo>
                <a:cubicBezTo>
                  <a:pt x="812" y="386"/>
                  <a:pt x="812" y="387"/>
                  <a:pt x="812" y="388"/>
                </a:cubicBezTo>
                <a:cubicBezTo>
                  <a:pt x="812" y="388"/>
                  <a:pt x="813" y="389"/>
                  <a:pt x="813" y="389"/>
                </a:cubicBezTo>
                <a:close/>
                <a:moveTo>
                  <a:pt x="814" y="386"/>
                </a:moveTo>
                <a:cubicBezTo>
                  <a:pt x="814" y="385"/>
                  <a:pt x="815" y="385"/>
                  <a:pt x="815" y="383"/>
                </a:cubicBezTo>
                <a:cubicBezTo>
                  <a:pt x="814" y="384"/>
                  <a:pt x="814" y="384"/>
                  <a:pt x="814" y="386"/>
                </a:cubicBezTo>
                <a:close/>
                <a:moveTo>
                  <a:pt x="815" y="385"/>
                </a:moveTo>
                <a:cubicBezTo>
                  <a:pt x="815" y="386"/>
                  <a:pt x="814" y="387"/>
                  <a:pt x="815" y="388"/>
                </a:cubicBezTo>
                <a:cubicBezTo>
                  <a:pt x="815" y="388"/>
                  <a:pt x="815" y="387"/>
                  <a:pt x="815" y="385"/>
                </a:cubicBezTo>
                <a:close/>
                <a:moveTo>
                  <a:pt x="815" y="383"/>
                </a:moveTo>
                <a:cubicBezTo>
                  <a:pt x="815" y="383"/>
                  <a:pt x="815" y="383"/>
                  <a:pt x="815" y="382"/>
                </a:cubicBezTo>
                <a:cubicBezTo>
                  <a:pt x="815" y="382"/>
                  <a:pt x="815" y="383"/>
                  <a:pt x="814" y="383"/>
                </a:cubicBezTo>
                <a:cubicBezTo>
                  <a:pt x="815" y="383"/>
                  <a:pt x="815" y="384"/>
                  <a:pt x="815" y="384"/>
                </a:cubicBezTo>
                <a:cubicBezTo>
                  <a:pt x="815" y="383"/>
                  <a:pt x="815" y="383"/>
                  <a:pt x="815" y="383"/>
                </a:cubicBezTo>
                <a:close/>
                <a:moveTo>
                  <a:pt x="816" y="383"/>
                </a:moveTo>
                <a:cubicBezTo>
                  <a:pt x="815" y="382"/>
                  <a:pt x="815" y="383"/>
                  <a:pt x="815" y="384"/>
                </a:cubicBezTo>
                <a:cubicBezTo>
                  <a:pt x="815" y="384"/>
                  <a:pt x="816" y="383"/>
                  <a:pt x="816" y="383"/>
                </a:cubicBezTo>
                <a:close/>
                <a:moveTo>
                  <a:pt x="816" y="326"/>
                </a:moveTo>
                <a:cubicBezTo>
                  <a:pt x="816" y="326"/>
                  <a:pt x="816" y="326"/>
                  <a:pt x="817" y="326"/>
                </a:cubicBezTo>
                <a:cubicBezTo>
                  <a:pt x="816" y="325"/>
                  <a:pt x="816" y="325"/>
                  <a:pt x="816" y="325"/>
                </a:cubicBezTo>
                <a:cubicBezTo>
                  <a:pt x="815" y="325"/>
                  <a:pt x="816" y="326"/>
                  <a:pt x="816" y="326"/>
                </a:cubicBezTo>
                <a:close/>
                <a:moveTo>
                  <a:pt x="817" y="382"/>
                </a:moveTo>
                <a:cubicBezTo>
                  <a:pt x="816" y="381"/>
                  <a:pt x="816" y="381"/>
                  <a:pt x="816" y="381"/>
                </a:cubicBezTo>
                <a:cubicBezTo>
                  <a:pt x="816" y="382"/>
                  <a:pt x="816" y="382"/>
                  <a:pt x="816" y="382"/>
                </a:cubicBezTo>
                <a:cubicBezTo>
                  <a:pt x="816" y="382"/>
                  <a:pt x="816" y="382"/>
                  <a:pt x="816" y="383"/>
                </a:cubicBezTo>
                <a:cubicBezTo>
                  <a:pt x="817" y="383"/>
                  <a:pt x="817" y="382"/>
                  <a:pt x="817" y="382"/>
                </a:cubicBezTo>
                <a:close/>
                <a:moveTo>
                  <a:pt x="817" y="378"/>
                </a:moveTo>
                <a:cubicBezTo>
                  <a:pt x="816" y="377"/>
                  <a:pt x="816" y="378"/>
                  <a:pt x="816" y="379"/>
                </a:cubicBezTo>
                <a:cubicBezTo>
                  <a:pt x="817" y="378"/>
                  <a:pt x="817" y="378"/>
                  <a:pt x="817" y="378"/>
                </a:cubicBezTo>
                <a:close/>
                <a:moveTo>
                  <a:pt x="819" y="321"/>
                </a:moveTo>
                <a:cubicBezTo>
                  <a:pt x="819" y="321"/>
                  <a:pt x="819" y="321"/>
                  <a:pt x="819" y="321"/>
                </a:cubicBezTo>
                <a:cubicBezTo>
                  <a:pt x="819" y="321"/>
                  <a:pt x="819" y="321"/>
                  <a:pt x="818" y="320"/>
                </a:cubicBezTo>
                <a:cubicBezTo>
                  <a:pt x="818" y="320"/>
                  <a:pt x="818" y="321"/>
                  <a:pt x="819" y="321"/>
                </a:cubicBezTo>
                <a:close/>
                <a:moveTo>
                  <a:pt x="819" y="340"/>
                </a:moveTo>
                <a:cubicBezTo>
                  <a:pt x="819" y="339"/>
                  <a:pt x="819" y="339"/>
                  <a:pt x="819" y="339"/>
                </a:cubicBezTo>
                <a:cubicBezTo>
                  <a:pt x="818" y="339"/>
                  <a:pt x="819" y="339"/>
                  <a:pt x="819" y="340"/>
                </a:cubicBezTo>
                <a:close/>
                <a:moveTo>
                  <a:pt x="818" y="371"/>
                </a:moveTo>
                <a:cubicBezTo>
                  <a:pt x="818" y="371"/>
                  <a:pt x="818" y="372"/>
                  <a:pt x="818" y="372"/>
                </a:cubicBezTo>
                <a:cubicBezTo>
                  <a:pt x="818" y="372"/>
                  <a:pt x="818" y="373"/>
                  <a:pt x="819" y="373"/>
                </a:cubicBezTo>
                <a:cubicBezTo>
                  <a:pt x="819" y="372"/>
                  <a:pt x="818" y="372"/>
                  <a:pt x="818" y="371"/>
                </a:cubicBezTo>
                <a:close/>
                <a:moveTo>
                  <a:pt x="818" y="345"/>
                </a:moveTo>
                <a:cubicBezTo>
                  <a:pt x="818" y="345"/>
                  <a:pt x="818" y="344"/>
                  <a:pt x="818" y="344"/>
                </a:cubicBezTo>
                <a:cubicBezTo>
                  <a:pt x="817" y="343"/>
                  <a:pt x="817" y="345"/>
                  <a:pt x="818" y="345"/>
                </a:cubicBezTo>
                <a:close/>
                <a:moveTo>
                  <a:pt x="818" y="375"/>
                </a:moveTo>
                <a:cubicBezTo>
                  <a:pt x="818" y="375"/>
                  <a:pt x="818" y="374"/>
                  <a:pt x="819" y="374"/>
                </a:cubicBezTo>
                <a:cubicBezTo>
                  <a:pt x="819" y="373"/>
                  <a:pt x="818" y="373"/>
                  <a:pt x="818" y="373"/>
                </a:cubicBezTo>
                <a:cubicBezTo>
                  <a:pt x="818" y="373"/>
                  <a:pt x="817" y="374"/>
                  <a:pt x="818" y="375"/>
                </a:cubicBezTo>
                <a:cubicBezTo>
                  <a:pt x="818" y="375"/>
                  <a:pt x="818" y="375"/>
                  <a:pt x="818" y="375"/>
                </a:cubicBezTo>
                <a:close/>
                <a:moveTo>
                  <a:pt x="819" y="378"/>
                </a:moveTo>
                <a:cubicBezTo>
                  <a:pt x="818" y="377"/>
                  <a:pt x="818" y="377"/>
                  <a:pt x="818" y="376"/>
                </a:cubicBezTo>
                <a:cubicBezTo>
                  <a:pt x="818" y="376"/>
                  <a:pt x="818" y="376"/>
                  <a:pt x="818" y="376"/>
                </a:cubicBezTo>
                <a:cubicBezTo>
                  <a:pt x="818" y="376"/>
                  <a:pt x="818" y="377"/>
                  <a:pt x="818" y="377"/>
                </a:cubicBezTo>
                <a:cubicBezTo>
                  <a:pt x="818" y="377"/>
                  <a:pt x="818" y="377"/>
                  <a:pt x="818" y="377"/>
                </a:cubicBezTo>
                <a:cubicBezTo>
                  <a:pt x="818" y="378"/>
                  <a:pt x="818" y="378"/>
                  <a:pt x="818" y="378"/>
                </a:cubicBezTo>
                <a:cubicBezTo>
                  <a:pt x="818" y="378"/>
                  <a:pt x="818" y="378"/>
                  <a:pt x="818" y="377"/>
                </a:cubicBezTo>
                <a:cubicBezTo>
                  <a:pt x="818" y="377"/>
                  <a:pt x="818" y="378"/>
                  <a:pt x="819" y="378"/>
                </a:cubicBezTo>
                <a:close/>
                <a:moveTo>
                  <a:pt x="819" y="373"/>
                </a:moveTo>
                <a:cubicBezTo>
                  <a:pt x="819" y="373"/>
                  <a:pt x="819" y="374"/>
                  <a:pt x="819" y="375"/>
                </a:cubicBezTo>
                <a:cubicBezTo>
                  <a:pt x="819" y="375"/>
                  <a:pt x="819" y="375"/>
                  <a:pt x="819" y="374"/>
                </a:cubicBezTo>
                <a:cubicBezTo>
                  <a:pt x="819" y="374"/>
                  <a:pt x="819" y="374"/>
                  <a:pt x="819" y="375"/>
                </a:cubicBezTo>
                <a:cubicBezTo>
                  <a:pt x="819" y="374"/>
                  <a:pt x="819" y="374"/>
                  <a:pt x="819" y="373"/>
                </a:cubicBezTo>
                <a:close/>
                <a:moveTo>
                  <a:pt x="819" y="369"/>
                </a:moveTo>
                <a:cubicBezTo>
                  <a:pt x="819" y="370"/>
                  <a:pt x="819" y="371"/>
                  <a:pt x="819" y="371"/>
                </a:cubicBezTo>
                <a:cubicBezTo>
                  <a:pt x="819" y="371"/>
                  <a:pt x="819" y="371"/>
                  <a:pt x="820" y="371"/>
                </a:cubicBezTo>
                <a:cubicBezTo>
                  <a:pt x="820" y="371"/>
                  <a:pt x="820" y="372"/>
                  <a:pt x="819" y="372"/>
                </a:cubicBezTo>
                <a:cubicBezTo>
                  <a:pt x="820" y="373"/>
                  <a:pt x="820" y="371"/>
                  <a:pt x="820" y="371"/>
                </a:cubicBezTo>
                <a:cubicBezTo>
                  <a:pt x="820" y="370"/>
                  <a:pt x="819" y="370"/>
                  <a:pt x="819" y="369"/>
                </a:cubicBezTo>
                <a:close/>
                <a:moveTo>
                  <a:pt x="867" y="283"/>
                </a:moveTo>
                <a:cubicBezTo>
                  <a:pt x="867" y="283"/>
                  <a:pt x="868" y="284"/>
                  <a:pt x="868" y="283"/>
                </a:cubicBezTo>
                <a:cubicBezTo>
                  <a:pt x="868" y="283"/>
                  <a:pt x="868" y="283"/>
                  <a:pt x="868" y="283"/>
                </a:cubicBezTo>
                <a:cubicBezTo>
                  <a:pt x="868" y="283"/>
                  <a:pt x="868" y="283"/>
                  <a:pt x="868" y="282"/>
                </a:cubicBezTo>
                <a:cubicBezTo>
                  <a:pt x="867" y="283"/>
                  <a:pt x="867" y="283"/>
                  <a:pt x="867" y="283"/>
                </a:cubicBezTo>
                <a:close/>
                <a:moveTo>
                  <a:pt x="864" y="287"/>
                </a:moveTo>
                <a:cubicBezTo>
                  <a:pt x="864" y="288"/>
                  <a:pt x="864" y="287"/>
                  <a:pt x="864" y="287"/>
                </a:cubicBezTo>
                <a:cubicBezTo>
                  <a:pt x="864" y="287"/>
                  <a:pt x="864" y="287"/>
                  <a:pt x="864" y="287"/>
                </a:cubicBezTo>
                <a:close/>
                <a:moveTo>
                  <a:pt x="862" y="288"/>
                </a:moveTo>
                <a:cubicBezTo>
                  <a:pt x="863" y="288"/>
                  <a:pt x="863" y="288"/>
                  <a:pt x="863" y="288"/>
                </a:cubicBezTo>
                <a:cubicBezTo>
                  <a:pt x="863" y="288"/>
                  <a:pt x="863" y="288"/>
                  <a:pt x="862" y="288"/>
                </a:cubicBezTo>
                <a:close/>
                <a:moveTo>
                  <a:pt x="859" y="294"/>
                </a:moveTo>
                <a:cubicBezTo>
                  <a:pt x="859" y="294"/>
                  <a:pt x="859" y="294"/>
                  <a:pt x="859" y="294"/>
                </a:cubicBezTo>
                <a:cubicBezTo>
                  <a:pt x="859" y="294"/>
                  <a:pt x="858" y="294"/>
                  <a:pt x="858" y="294"/>
                </a:cubicBezTo>
                <a:cubicBezTo>
                  <a:pt x="859" y="294"/>
                  <a:pt x="859" y="294"/>
                  <a:pt x="859" y="294"/>
                </a:cubicBezTo>
                <a:close/>
                <a:moveTo>
                  <a:pt x="859" y="293"/>
                </a:moveTo>
                <a:cubicBezTo>
                  <a:pt x="859" y="293"/>
                  <a:pt x="859" y="294"/>
                  <a:pt x="859" y="294"/>
                </a:cubicBezTo>
                <a:cubicBezTo>
                  <a:pt x="860" y="294"/>
                  <a:pt x="859" y="293"/>
                  <a:pt x="860" y="293"/>
                </a:cubicBezTo>
                <a:cubicBezTo>
                  <a:pt x="859" y="293"/>
                  <a:pt x="859" y="293"/>
                  <a:pt x="859" y="293"/>
                </a:cubicBezTo>
                <a:close/>
                <a:moveTo>
                  <a:pt x="859" y="292"/>
                </a:moveTo>
                <a:cubicBezTo>
                  <a:pt x="859" y="292"/>
                  <a:pt x="859" y="292"/>
                  <a:pt x="859" y="291"/>
                </a:cubicBezTo>
                <a:cubicBezTo>
                  <a:pt x="858" y="291"/>
                  <a:pt x="858" y="292"/>
                  <a:pt x="859" y="292"/>
                </a:cubicBezTo>
                <a:close/>
                <a:moveTo>
                  <a:pt x="858" y="295"/>
                </a:moveTo>
                <a:cubicBezTo>
                  <a:pt x="858" y="295"/>
                  <a:pt x="859" y="295"/>
                  <a:pt x="858" y="294"/>
                </a:cubicBezTo>
                <a:cubicBezTo>
                  <a:pt x="858" y="294"/>
                  <a:pt x="858" y="295"/>
                  <a:pt x="858" y="295"/>
                </a:cubicBezTo>
                <a:close/>
                <a:moveTo>
                  <a:pt x="857" y="294"/>
                </a:moveTo>
                <a:cubicBezTo>
                  <a:pt x="857" y="294"/>
                  <a:pt x="857" y="294"/>
                  <a:pt x="857" y="294"/>
                </a:cubicBezTo>
                <a:cubicBezTo>
                  <a:pt x="858" y="294"/>
                  <a:pt x="858" y="294"/>
                  <a:pt x="858" y="294"/>
                </a:cubicBezTo>
                <a:cubicBezTo>
                  <a:pt x="858" y="293"/>
                  <a:pt x="858" y="294"/>
                  <a:pt x="858" y="294"/>
                </a:cubicBezTo>
                <a:cubicBezTo>
                  <a:pt x="857" y="294"/>
                  <a:pt x="857" y="293"/>
                  <a:pt x="857" y="293"/>
                </a:cubicBezTo>
                <a:cubicBezTo>
                  <a:pt x="857" y="293"/>
                  <a:pt x="857" y="294"/>
                  <a:pt x="857" y="294"/>
                </a:cubicBezTo>
                <a:close/>
                <a:moveTo>
                  <a:pt x="856" y="300"/>
                </a:moveTo>
                <a:cubicBezTo>
                  <a:pt x="857" y="300"/>
                  <a:pt x="857" y="299"/>
                  <a:pt x="857" y="299"/>
                </a:cubicBezTo>
                <a:cubicBezTo>
                  <a:pt x="856" y="299"/>
                  <a:pt x="856" y="299"/>
                  <a:pt x="856" y="300"/>
                </a:cubicBezTo>
                <a:close/>
                <a:moveTo>
                  <a:pt x="855" y="296"/>
                </a:moveTo>
                <a:cubicBezTo>
                  <a:pt x="855" y="296"/>
                  <a:pt x="855" y="296"/>
                  <a:pt x="856" y="296"/>
                </a:cubicBezTo>
                <a:cubicBezTo>
                  <a:pt x="856" y="297"/>
                  <a:pt x="855" y="296"/>
                  <a:pt x="855" y="297"/>
                </a:cubicBezTo>
                <a:cubicBezTo>
                  <a:pt x="855" y="297"/>
                  <a:pt x="856" y="297"/>
                  <a:pt x="855" y="297"/>
                </a:cubicBezTo>
                <a:cubicBezTo>
                  <a:pt x="856" y="297"/>
                  <a:pt x="856" y="296"/>
                  <a:pt x="856" y="296"/>
                </a:cubicBezTo>
                <a:cubicBezTo>
                  <a:pt x="855" y="295"/>
                  <a:pt x="855" y="296"/>
                  <a:pt x="855" y="296"/>
                </a:cubicBezTo>
                <a:close/>
                <a:moveTo>
                  <a:pt x="854" y="297"/>
                </a:moveTo>
                <a:cubicBezTo>
                  <a:pt x="854" y="298"/>
                  <a:pt x="855" y="298"/>
                  <a:pt x="855" y="298"/>
                </a:cubicBezTo>
                <a:cubicBezTo>
                  <a:pt x="855" y="298"/>
                  <a:pt x="855" y="298"/>
                  <a:pt x="855" y="297"/>
                </a:cubicBezTo>
                <a:cubicBezTo>
                  <a:pt x="855" y="297"/>
                  <a:pt x="854" y="297"/>
                  <a:pt x="854" y="297"/>
                </a:cubicBezTo>
                <a:close/>
                <a:moveTo>
                  <a:pt x="854" y="300"/>
                </a:moveTo>
                <a:cubicBezTo>
                  <a:pt x="854" y="300"/>
                  <a:pt x="853" y="300"/>
                  <a:pt x="853" y="301"/>
                </a:cubicBezTo>
                <a:cubicBezTo>
                  <a:pt x="854" y="301"/>
                  <a:pt x="853" y="300"/>
                  <a:pt x="854" y="300"/>
                </a:cubicBezTo>
                <a:cubicBezTo>
                  <a:pt x="854" y="300"/>
                  <a:pt x="854" y="301"/>
                  <a:pt x="854" y="301"/>
                </a:cubicBezTo>
                <a:cubicBezTo>
                  <a:pt x="854" y="300"/>
                  <a:pt x="854" y="300"/>
                  <a:pt x="854" y="300"/>
                </a:cubicBezTo>
                <a:close/>
                <a:moveTo>
                  <a:pt x="853" y="298"/>
                </a:moveTo>
                <a:cubicBezTo>
                  <a:pt x="853" y="298"/>
                  <a:pt x="854" y="298"/>
                  <a:pt x="853" y="298"/>
                </a:cubicBezTo>
                <a:cubicBezTo>
                  <a:pt x="853" y="298"/>
                  <a:pt x="852" y="298"/>
                  <a:pt x="853" y="298"/>
                </a:cubicBezTo>
                <a:close/>
                <a:moveTo>
                  <a:pt x="852" y="300"/>
                </a:moveTo>
                <a:cubicBezTo>
                  <a:pt x="852" y="300"/>
                  <a:pt x="852" y="299"/>
                  <a:pt x="852" y="299"/>
                </a:cubicBezTo>
                <a:cubicBezTo>
                  <a:pt x="851" y="299"/>
                  <a:pt x="852" y="300"/>
                  <a:pt x="852" y="300"/>
                </a:cubicBezTo>
                <a:close/>
                <a:moveTo>
                  <a:pt x="851" y="301"/>
                </a:moveTo>
                <a:cubicBezTo>
                  <a:pt x="851" y="302"/>
                  <a:pt x="852" y="302"/>
                  <a:pt x="852" y="302"/>
                </a:cubicBezTo>
                <a:cubicBezTo>
                  <a:pt x="852" y="302"/>
                  <a:pt x="852" y="301"/>
                  <a:pt x="851" y="301"/>
                </a:cubicBezTo>
                <a:close/>
                <a:moveTo>
                  <a:pt x="851" y="302"/>
                </a:moveTo>
                <a:cubicBezTo>
                  <a:pt x="852" y="303"/>
                  <a:pt x="851" y="303"/>
                  <a:pt x="851" y="303"/>
                </a:cubicBezTo>
                <a:cubicBezTo>
                  <a:pt x="851" y="303"/>
                  <a:pt x="851" y="303"/>
                  <a:pt x="852" y="303"/>
                </a:cubicBezTo>
                <a:cubicBezTo>
                  <a:pt x="851" y="303"/>
                  <a:pt x="852" y="303"/>
                  <a:pt x="852" y="302"/>
                </a:cubicBezTo>
                <a:cubicBezTo>
                  <a:pt x="851" y="302"/>
                  <a:pt x="852" y="303"/>
                  <a:pt x="851" y="302"/>
                </a:cubicBezTo>
                <a:close/>
                <a:moveTo>
                  <a:pt x="850" y="304"/>
                </a:moveTo>
                <a:cubicBezTo>
                  <a:pt x="851" y="305"/>
                  <a:pt x="851" y="304"/>
                  <a:pt x="851" y="303"/>
                </a:cubicBezTo>
                <a:cubicBezTo>
                  <a:pt x="850" y="303"/>
                  <a:pt x="850" y="304"/>
                  <a:pt x="850" y="304"/>
                </a:cubicBezTo>
                <a:close/>
                <a:moveTo>
                  <a:pt x="849" y="304"/>
                </a:moveTo>
                <a:cubicBezTo>
                  <a:pt x="849" y="304"/>
                  <a:pt x="850" y="304"/>
                  <a:pt x="850" y="304"/>
                </a:cubicBezTo>
                <a:cubicBezTo>
                  <a:pt x="850" y="304"/>
                  <a:pt x="850" y="304"/>
                  <a:pt x="850" y="303"/>
                </a:cubicBezTo>
                <a:cubicBezTo>
                  <a:pt x="849" y="303"/>
                  <a:pt x="849" y="304"/>
                  <a:pt x="849" y="304"/>
                </a:cubicBezTo>
                <a:close/>
                <a:moveTo>
                  <a:pt x="849" y="301"/>
                </a:moveTo>
                <a:cubicBezTo>
                  <a:pt x="849" y="302"/>
                  <a:pt x="849" y="302"/>
                  <a:pt x="849" y="302"/>
                </a:cubicBezTo>
                <a:cubicBezTo>
                  <a:pt x="849" y="301"/>
                  <a:pt x="849" y="301"/>
                  <a:pt x="849" y="301"/>
                </a:cubicBezTo>
                <a:cubicBezTo>
                  <a:pt x="849" y="301"/>
                  <a:pt x="849" y="301"/>
                  <a:pt x="849" y="301"/>
                </a:cubicBezTo>
                <a:close/>
                <a:moveTo>
                  <a:pt x="848" y="307"/>
                </a:moveTo>
                <a:cubicBezTo>
                  <a:pt x="849" y="307"/>
                  <a:pt x="848" y="307"/>
                  <a:pt x="849" y="307"/>
                </a:cubicBezTo>
                <a:cubicBezTo>
                  <a:pt x="849" y="306"/>
                  <a:pt x="848" y="306"/>
                  <a:pt x="848" y="306"/>
                </a:cubicBezTo>
                <a:cubicBezTo>
                  <a:pt x="848" y="306"/>
                  <a:pt x="848" y="307"/>
                  <a:pt x="848" y="307"/>
                </a:cubicBezTo>
                <a:close/>
                <a:moveTo>
                  <a:pt x="845" y="310"/>
                </a:moveTo>
                <a:cubicBezTo>
                  <a:pt x="846" y="310"/>
                  <a:pt x="845" y="309"/>
                  <a:pt x="846" y="310"/>
                </a:cubicBezTo>
                <a:cubicBezTo>
                  <a:pt x="846" y="309"/>
                  <a:pt x="846" y="309"/>
                  <a:pt x="846" y="309"/>
                </a:cubicBezTo>
                <a:cubicBezTo>
                  <a:pt x="846" y="309"/>
                  <a:pt x="845" y="310"/>
                  <a:pt x="845" y="310"/>
                </a:cubicBezTo>
                <a:close/>
                <a:moveTo>
                  <a:pt x="845" y="311"/>
                </a:moveTo>
                <a:cubicBezTo>
                  <a:pt x="845" y="311"/>
                  <a:pt x="845" y="310"/>
                  <a:pt x="845" y="310"/>
                </a:cubicBezTo>
                <a:cubicBezTo>
                  <a:pt x="844" y="310"/>
                  <a:pt x="845" y="311"/>
                  <a:pt x="845" y="311"/>
                </a:cubicBezTo>
                <a:close/>
                <a:moveTo>
                  <a:pt x="844" y="312"/>
                </a:moveTo>
                <a:cubicBezTo>
                  <a:pt x="844" y="312"/>
                  <a:pt x="845" y="311"/>
                  <a:pt x="845" y="311"/>
                </a:cubicBezTo>
                <a:cubicBezTo>
                  <a:pt x="844" y="311"/>
                  <a:pt x="844" y="311"/>
                  <a:pt x="844" y="312"/>
                </a:cubicBezTo>
                <a:close/>
                <a:moveTo>
                  <a:pt x="844" y="313"/>
                </a:moveTo>
                <a:cubicBezTo>
                  <a:pt x="844" y="312"/>
                  <a:pt x="844" y="312"/>
                  <a:pt x="844" y="312"/>
                </a:cubicBezTo>
                <a:cubicBezTo>
                  <a:pt x="843" y="312"/>
                  <a:pt x="843" y="312"/>
                  <a:pt x="844" y="313"/>
                </a:cubicBezTo>
                <a:close/>
                <a:moveTo>
                  <a:pt x="839" y="309"/>
                </a:moveTo>
                <a:cubicBezTo>
                  <a:pt x="839" y="309"/>
                  <a:pt x="840" y="309"/>
                  <a:pt x="840" y="309"/>
                </a:cubicBezTo>
                <a:cubicBezTo>
                  <a:pt x="840" y="309"/>
                  <a:pt x="840" y="309"/>
                  <a:pt x="840" y="309"/>
                </a:cubicBezTo>
                <a:cubicBezTo>
                  <a:pt x="839" y="309"/>
                  <a:pt x="839" y="309"/>
                  <a:pt x="839" y="309"/>
                </a:cubicBezTo>
                <a:close/>
                <a:moveTo>
                  <a:pt x="839" y="309"/>
                </a:moveTo>
                <a:cubicBezTo>
                  <a:pt x="839" y="309"/>
                  <a:pt x="839" y="308"/>
                  <a:pt x="839" y="309"/>
                </a:cubicBezTo>
                <a:cubicBezTo>
                  <a:pt x="839" y="308"/>
                  <a:pt x="839" y="309"/>
                  <a:pt x="839" y="309"/>
                </a:cubicBezTo>
                <a:close/>
                <a:moveTo>
                  <a:pt x="837" y="295"/>
                </a:moveTo>
                <a:cubicBezTo>
                  <a:pt x="838" y="295"/>
                  <a:pt x="838" y="295"/>
                  <a:pt x="838" y="294"/>
                </a:cubicBezTo>
                <a:cubicBezTo>
                  <a:pt x="838" y="295"/>
                  <a:pt x="837" y="295"/>
                  <a:pt x="837" y="295"/>
                </a:cubicBezTo>
                <a:close/>
                <a:moveTo>
                  <a:pt x="837" y="311"/>
                </a:moveTo>
                <a:cubicBezTo>
                  <a:pt x="837" y="311"/>
                  <a:pt x="838" y="311"/>
                  <a:pt x="838" y="310"/>
                </a:cubicBezTo>
                <a:cubicBezTo>
                  <a:pt x="838" y="310"/>
                  <a:pt x="837" y="311"/>
                  <a:pt x="837" y="311"/>
                </a:cubicBezTo>
                <a:close/>
                <a:moveTo>
                  <a:pt x="836" y="311"/>
                </a:moveTo>
                <a:cubicBezTo>
                  <a:pt x="837" y="311"/>
                  <a:pt x="837" y="311"/>
                  <a:pt x="837" y="311"/>
                </a:cubicBezTo>
                <a:cubicBezTo>
                  <a:pt x="837" y="311"/>
                  <a:pt x="836" y="311"/>
                  <a:pt x="837" y="311"/>
                </a:cubicBezTo>
                <a:cubicBezTo>
                  <a:pt x="836" y="310"/>
                  <a:pt x="836" y="311"/>
                  <a:pt x="836" y="311"/>
                </a:cubicBezTo>
                <a:close/>
                <a:moveTo>
                  <a:pt x="835" y="317"/>
                </a:moveTo>
                <a:cubicBezTo>
                  <a:pt x="835" y="317"/>
                  <a:pt x="834" y="317"/>
                  <a:pt x="834" y="317"/>
                </a:cubicBezTo>
                <a:cubicBezTo>
                  <a:pt x="834" y="317"/>
                  <a:pt x="834" y="317"/>
                  <a:pt x="834" y="318"/>
                </a:cubicBezTo>
                <a:cubicBezTo>
                  <a:pt x="835" y="317"/>
                  <a:pt x="835" y="317"/>
                  <a:pt x="835" y="317"/>
                </a:cubicBezTo>
                <a:close/>
                <a:moveTo>
                  <a:pt x="834" y="332"/>
                </a:moveTo>
                <a:cubicBezTo>
                  <a:pt x="835" y="332"/>
                  <a:pt x="834" y="332"/>
                  <a:pt x="835" y="332"/>
                </a:cubicBezTo>
                <a:cubicBezTo>
                  <a:pt x="834" y="332"/>
                  <a:pt x="834" y="332"/>
                  <a:pt x="834" y="332"/>
                </a:cubicBezTo>
                <a:close/>
                <a:moveTo>
                  <a:pt x="834" y="331"/>
                </a:moveTo>
                <a:cubicBezTo>
                  <a:pt x="834" y="332"/>
                  <a:pt x="833" y="332"/>
                  <a:pt x="834" y="332"/>
                </a:cubicBezTo>
                <a:cubicBezTo>
                  <a:pt x="834" y="332"/>
                  <a:pt x="834" y="332"/>
                  <a:pt x="834" y="331"/>
                </a:cubicBezTo>
                <a:close/>
                <a:moveTo>
                  <a:pt x="834" y="299"/>
                </a:moveTo>
                <a:cubicBezTo>
                  <a:pt x="835" y="299"/>
                  <a:pt x="834" y="298"/>
                  <a:pt x="835" y="298"/>
                </a:cubicBezTo>
                <a:cubicBezTo>
                  <a:pt x="835" y="298"/>
                  <a:pt x="834" y="298"/>
                  <a:pt x="834" y="298"/>
                </a:cubicBezTo>
                <a:cubicBezTo>
                  <a:pt x="834" y="298"/>
                  <a:pt x="834" y="298"/>
                  <a:pt x="834" y="299"/>
                </a:cubicBezTo>
                <a:close/>
                <a:moveTo>
                  <a:pt x="834" y="311"/>
                </a:moveTo>
                <a:cubicBezTo>
                  <a:pt x="834" y="312"/>
                  <a:pt x="834" y="312"/>
                  <a:pt x="834" y="312"/>
                </a:cubicBezTo>
                <a:cubicBezTo>
                  <a:pt x="834" y="312"/>
                  <a:pt x="834" y="312"/>
                  <a:pt x="834" y="311"/>
                </a:cubicBezTo>
                <a:close/>
                <a:moveTo>
                  <a:pt x="832" y="317"/>
                </a:moveTo>
                <a:cubicBezTo>
                  <a:pt x="832" y="318"/>
                  <a:pt x="833" y="318"/>
                  <a:pt x="832" y="318"/>
                </a:cubicBezTo>
                <a:cubicBezTo>
                  <a:pt x="832" y="318"/>
                  <a:pt x="832" y="318"/>
                  <a:pt x="832" y="318"/>
                </a:cubicBezTo>
                <a:cubicBezTo>
                  <a:pt x="833" y="318"/>
                  <a:pt x="833" y="318"/>
                  <a:pt x="833" y="318"/>
                </a:cubicBezTo>
                <a:cubicBezTo>
                  <a:pt x="833" y="318"/>
                  <a:pt x="833" y="318"/>
                  <a:pt x="833" y="318"/>
                </a:cubicBezTo>
                <a:cubicBezTo>
                  <a:pt x="833" y="318"/>
                  <a:pt x="832" y="317"/>
                  <a:pt x="832" y="317"/>
                </a:cubicBezTo>
                <a:cubicBezTo>
                  <a:pt x="832" y="317"/>
                  <a:pt x="832" y="317"/>
                  <a:pt x="832" y="317"/>
                </a:cubicBezTo>
                <a:close/>
                <a:moveTo>
                  <a:pt x="832" y="320"/>
                </a:moveTo>
                <a:cubicBezTo>
                  <a:pt x="832" y="321"/>
                  <a:pt x="832" y="321"/>
                  <a:pt x="832" y="321"/>
                </a:cubicBezTo>
                <a:cubicBezTo>
                  <a:pt x="832" y="321"/>
                  <a:pt x="833" y="321"/>
                  <a:pt x="832" y="321"/>
                </a:cubicBezTo>
                <a:cubicBezTo>
                  <a:pt x="832" y="320"/>
                  <a:pt x="833" y="320"/>
                  <a:pt x="832" y="320"/>
                </a:cubicBezTo>
                <a:cubicBezTo>
                  <a:pt x="832" y="320"/>
                  <a:pt x="832" y="320"/>
                  <a:pt x="833" y="320"/>
                </a:cubicBezTo>
                <a:cubicBezTo>
                  <a:pt x="833" y="320"/>
                  <a:pt x="833" y="320"/>
                  <a:pt x="832" y="320"/>
                </a:cubicBezTo>
                <a:cubicBezTo>
                  <a:pt x="833" y="320"/>
                  <a:pt x="833" y="320"/>
                  <a:pt x="833" y="320"/>
                </a:cubicBezTo>
                <a:cubicBezTo>
                  <a:pt x="833" y="319"/>
                  <a:pt x="833" y="318"/>
                  <a:pt x="834" y="318"/>
                </a:cubicBezTo>
                <a:cubicBezTo>
                  <a:pt x="833" y="318"/>
                  <a:pt x="832" y="319"/>
                  <a:pt x="833" y="319"/>
                </a:cubicBezTo>
                <a:cubicBezTo>
                  <a:pt x="832" y="319"/>
                  <a:pt x="832" y="319"/>
                  <a:pt x="832" y="319"/>
                </a:cubicBezTo>
                <a:cubicBezTo>
                  <a:pt x="832" y="320"/>
                  <a:pt x="832" y="320"/>
                  <a:pt x="832" y="320"/>
                </a:cubicBezTo>
                <a:close/>
                <a:moveTo>
                  <a:pt x="831" y="322"/>
                </a:moveTo>
                <a:cubicBezTo>
                  <a:pt x="832" y="322"/>
                  <a:pt x="831" y="321"/>
                  <a:pt x="832" y="321"/>
                </a:cubicBezTo>
                <a:cubicBezTo>
                  <a:pt x="831" y="321"/>
                  <a:pt x="831" y="321"/>
                  <a:pt x="831" y="322"/>
                </a:cubicBezTo>
                <a:close/>
                <a:moveTo>
                  <a:pt x="826" y="329"/>
                </a:moveTo>
                <a:cubicBezTo>
                  <a:pt x="826" y="329"/>
                  <a:pt x="826" y="328"/>
                  <a:pt x="826" y="328"/>
                </a:cubicBezTo>
                <a:cubicBezTo>
                  <a:pt x="826" y="328"/>
                  <a:pt x="826" y="328"/>
                  <a:pt x="826" y="329"/>
                </a:cubicBezTo>
                <a:close/>
                <a:moveTo>
                  <a:pt x="826" y="350"/>
                </a:moveTo>
                <a:cubicBezTo>
                  <a:pt x="826" y="349"/>
                  <a:pt x="827" y="349"/>
                  <a:pt x="827" y="348"/>
                </a:cubicBezTo>
                <a:cubicBezTo>
                  <a:pt x="826" y="349"/>
                  <a:pt x="826" y="349"/>
                  <a:pt x="826" y="350"/>
                </a:cubicBezTo>
                <a:close/>
                <a:moveTo>
                  <a:pt x="825" y="331"/>
                </a:moveTo>
                <a:cubicBezTo>
                  <a:pt x="825" y="332"/>
                  <a:pt x="825" y="332"/>
                  <a:pt x="825" y="332"/>
                </a:cubicBezTo>
                <a:cubicBezTo>
                  <a:pt x="826" y="332"/>
                  <a:pt x="824" y="331"/>
                  <a:pt x="825" y="331"/>
                </a:cubicBezTo>
                <a:cubicBezTo>
                  <a:pt x="825" y="331"/>
                  <a:pt x="825" y="331"/>
                  <a:pt x="825" y="331"/>
                </a:cubicBezTo>
                <a:close/>
                <a:moveTo>
                  <a:pt x="821" y="315"/>
                </a:moveTo>
                <a:cubicBezTo>
                  <a:pt x="822" y="315"/>
                  <a:pt x="822" y="315"/>
                  <a:pt x="822" y="315"/>
                </a:cubicBezTo>
                <a:cubicBezTo>
                  <a:pt x="822" y="315"/>
                  <a:pt x="821" y="315"/>
                  <a:pt x="822" y="316"/>
                </a:cubicBezTo>
                <a:cubicBezTo>
                  <a:pt x="823" y="315"/>
                  <a:pt x="823" y="314"/>
                  <a:pt x="824" y="313"/>
                </a:cubicBezTo>
                <a:cubicBezTo>
                  <a:pt x="823" y="313"/>
                  <a:pt x="823" y="313"/>
                  <a:pt x="823" y="313"/>
                </a:cubicBezTo>
                <a:cubicBezTo>
                  <a:pt x="823" y="313"/>
                  <a:pt x="823" y="313"/>
                  <a:pt x="822" y="312"/>
                </a:cubicBezTo>
                <a:cubicBezTo>
                  <a:pt x="822" y="312"/>
                  <a:pt x="822" y="313"/>
                  <a:pt x="822" y="313"/>
                </a:cubicBezTo>
                <a:cubicBezTo>
                  <a:pt x="822" y="313"/>
                  <a:pt x="822" y="313"/>
                  <a:pt x="822" y="313"/>
                </a:cubicBezTo>
                <a:cubicBezTo>
                  <a:pt x="822" y="314"/>
                  <a:pt x="822" y="313"/>
                  <a:pt x="822" y="313"/>
                </a:cubicBezTo>
                <a:cubicBezTo>
                  <a:pt x="822" y="314"/>
                  <a:pt x="822" y="314"/>
                  <a:pt x="822" y="314"/>
                </a:cubicBezTo>
                <a:cubicBezTo>
                  <a:pt x="822" y="314"/>
                  <a:pt x="822" y="314"/>
                  <a:pt x="823" y="313"/>
                </a:cubicBezTo>
                <a:cubicBezTo>
                  <a:pt x="823" y="314"/>
                  <a:pt x="822" y="314"/>
                  <a:pt x="822" y="315"/>
                </a:cubicBezTo>
                <a:cubicBezTo>
                  <a:pt x="822" y="315"/>
                  <a:pt x="822" y="314"/>
                  <a:pt x="821" y="315"/>
                </a:cubicBezTo>
                <a:close/>
                <a:moveTo>
                  <a:pt x="823" y="330"/>
                </a:moveTo>
                <a:cubicBezTo>
                  <a:pt x="823" y="330"/>
                  <a:pt x="823" y="330"/>
                  <a:pt x="823" y="330"/>
                </a:cubicBezTo>
                <a:cubicBezTo>
                  <a:pt x="823" y="330"/>
                  <a:pt x="824" y="330"/>
                  <a:pt x="823" y="330"/>
                </a:cubicBezTo>
                <a:close/>
                <a:moveTo>
                  <a:pt x="821" y="337"/>
                </a:moveTo>
                <a:cubicBezTo>
                  <a:pt x="821" y="337"/>
                  <a:pt x="821" y="338"/>
                  <a:pt x="822" y="338"/>
                </a:cubicBezTo>
                <a:cubicBezTo>
                  <a:pt x="821" y="337"/>
                  <a:pt x="822" y="337"/>
                  <a:pt x="822" y="337"/>
                </a:cubicBezTo>
                <a:cubicBezTo>
                  <a:pt x="822" y="337"/>
                  <a:pt x="821" y="337"/>
                  <a:pt x="821" y="337"/>
                </a:cubicBezTo>
                <a:close/>
                <a:moveTo>
                  <a:pt x="821" y="335"/>
                </a:moveTo>
                <a:cubicBezTo>
                  <a:pt x="821" y="334"/>
                  <a:pt x="820" y="335"/>
                  <a:pt x="821" y="335"/>
                </a:cubicBezTo>
                <a:cubicBezTo>
                  <a:pt x="821" y="335"/>
                  <a:pt x="821" y="335"/>
                  <a:pt x="821" y="335"/>
                </a:cubicBezTo>
                <a:close/>
                <a:moveTo>
                  <a:pt x="821" y="316"/>
                </a:moveTo>
                <a:cubicBezTo>
                  <a:pt x="821" y="316"/>
                  <a:pt x="821" y="316"/>
                  <a:pt x="821" y="316"/>
                </a:cubicBezTo>
                <a:cubicBezTo>
                  <a:pt x="821" y="316"/>
                  <a:pt x="821" y="315"/>
                  <a:pt x="821" y="316"/>
                </a:cubicBezTo>
                <a:close/>
                <a:moveTo>
                  <a:pt x="821" y="317"/>
                </a:moveTo>
                <a:cubicBezTo>
                  <a:pt x="821" y="317"/>
                  <a:pt x="821" y="317"/>
                  <a:pt x="821" y="316"/>
                </a:cubicBezTo>
                <a:cubicBezTo>
                  <a:pt x="820" y="316"/>
                  <a:pt x="820" y="316"/>
                  <a:pt x="820" y="316"/>
                </a:cubicBezTo>
                <a:cubicBezTo>
                  <a:pt x="821" y="317"/>
                  <a:pt x="820" y="317"/>
                  <a:pt x="821" y="317"/>
                </a:cubicBezTo>
                <a:close/>
                <a:moveTo>
                  <a:pt x="821" y="366"/>
                </a:moveTo>
                <a:cubicBezTo>
                  <a:pt x="821" y="366"/>
                  <a:pt x="821" y="365"/>
                  <a:pt x="821" y="365"/>
                </a:cubicBezTo>
                <a:cubicBezTo>
                  <a:pt x="820" y="366"/>
                  <a:pt x="820" y="366"/>
                  <a:pt x="820" y="367"/>
                </a:cubicBezTo>
                <a:cubicBezTo>
                  <a:pt x="821" y="367"/>
                  <a:pt x="821" y="366"/>
                  <a:pt x="821" y="366"/>
                </a:cubicBezTo>
                <a:close/>
                <a:moveTo>
                  <a:pt x="822" y="339"/>
                </a:moveTo>
                <a:cubicBezTo>
                  <a:pt x="821" y="338"/>
                  <a:pt x="822" y="338"/>
                  <a:pt x="821" y="338"/>
                </a:cubicBezTo>
                <a:cubicBezTo>
                  <a:pt x="821" y="338"/>
                  <a:pt x="821" y="338"/>
                  <a:pt x="821" y="338"/>
                </a:cubicBezTo>
                <a:cubicBezTo>
                  <a:pt x="821" y="338"/>
                  <a:pt x="821" y="339"/>
                  <a:pt x="822" y="339"/>
                </a:cubicBezTo>
                <a:close/>
                <a:moveTo>
                  <a:pt x="821" y="363"/>
                </a:moveTo>
                <a:cubicBezTo>
                  <a:pt x="821" y="364"/>
                  <a:pt x="822" y="364"/>
                  <a:pt x="822" y="364"/>
                </a:cubicBezTo>
                <a:cubicBezTo>
                  <a:pt x="822" y="363"/>
                  <a:pt x="822" y="363"/>
                  <a:pt x="822" y="363"/>
                </a:cubicBezTo>
                <a:cubicBezTo>
                  <a:pt x="822" y="363"/>
                  <a:pt x="822" y="362"/>
                  <a:pt x="822" y="363"/>
                </a:cubicBezTo>
                <a:cubicBezTo>
                  <a:pt x="822" y="362"/>
                  <a:pt x="822" y="362"/>
                  <a:pt x="822" y="361"/>
                </a:cubicBezTo>
                <a:cubicBezTo>
                  <a:pt x="822" y="362"/>
                  <a:pt x="822" y="362"/>
                  <a:pt x="821" y="363"/>
                </a:cubicBezTo>
                <a:close/>
                <a:moveTo>
                  <a:pt x="823" y="335"/>
                </a:moveTo>
                <a:cubicBezTo>
                  <a:pt x="823" y="336"/>
                  <a:pt x="823" y="335"/>
                  <a:pt x="822" y="335"/>
                </a:cubicBezTo>
                <a:cubicBezTo>
                  <a:pt x="822" y="336"/>
                  <a:pt x="822" y="336"/>
                  <a:pt x="822" y="336"/>
                </a:cubicBezTo>
                <a:cubicBezTo>
                  <a:pt x="822" y="336"/>
                  <a:pt x="822" y="336"/>
                  <a:pt x="822" y="336"/>
                </a:cubicBezTo>
                <a:cubicBezTo>
                  <a:pt x="822" y="336"/>
                  <a:pt x="822" y="337"/>
                  <a:pt x="822" y="337"/>
                </a:cubicBezTo>
                <a:cubicBezTo>
                  <a:pt x="822" y="337"/>
                  <a:pt x="822" y="337"/>
                  <a:pt x="822" y="337"/>
                </a:cubicBezTo>
                <a:cubicBezTo>
                  <a:pt x="823" y="337"/>
                  <a:pt x="823" y="337"/>
                  <a:pt x="823" y="337"/>
                </a:cubicBezTo>
                <a:cubicBezTo>
                  <a:pt x="822" y="337"/>
                  <a:pt x="823" y="337"/>
                  <a:pt x="823" y="336"/>
                </a:cubicBezTo>
                <a:cubicBezTo>
                  <a:pt x="823" y="336"/>
                  <a:pt x="823" y="336"/>
                  <a:pt x="823" y="335"/>
                </a:cubicBezTo>
                <a:close/>
                <a:moveTo>
                  <a:pt x="824" y="358"/>
                </a:moveTo>
                <a:cubicBezTo>
                  <a:pt x="824" y="357"/>
                  <a:pt x="823" y="358"/>
                  <a:pt x="823" y="358"/>
                </a:cubicBezTo>
                <a:cubicBezTo>
                  <a:pt x="824" y="359"/>
                  <a:pt x="823" y="358"/>
                  <a:pt x="824" y="358"/>
                </a:cubicBezTo>
                <a:close/>
                <a:moveTo>
                  <a:pt x="824" y="333"/>
                </a:moveTo>
                <a:cubicBezTo>
                  <a:pt x="824" y="333"/>
                  <a:pt x="824" y="333"/>
                  <a:pt x="824" y="333"/>
                </a:cubicBezTo>
                <a:cubicBezTo>
                  <a:pt x="824" y="333"/>
                  <a:pt x="824" y="333"/>
                  <a:pt x="824" y="333"/>
                </a:cubicBezTo>
                <a:close/>
                <a:moveTo>
                  <a:pt x="825" y="331"/>
                </a:moveTo>
                <a:cubicBezTo>
                  <a:pt x="825" y="330"/>
                  <a:pt x="825" y="330"/>
                  <a:pt x="824" y="330"/>
                </a:cubicBezTo>
                <a:cubicBezTo>
                  <a:pt x="824" y="331"/>
                  <a:pt x="823" y="331"/>
                  <a:pt x="824" y="332"/>
                </a:cubicBezTo>
                <a:cubicBezTo>
                  <a:pt x="824" y="331"/>
                  <a:pt x="824" y="331"/>
                  <a:pt x="825" y="331"/>
                </a:cubicBezTo>
                <a:close/>
                <a:moveTo>
                  <a:pt x="826" y="356"/>
                </a:moveTo>
                <a:cubicBezTo>
                  <a:pt x="826" y="356"/>
                  <a:pt x="826" y="355"/>
                  <a:pt x="825" y="355"/>
                </a:cubicBezTo>
                <a:cubicBezTo>
                  <a:pt x="826" y="356"/>
                  <a:pt x="826" y="356"/>
                  <a:pt x="825" y="356"/>
                </a:cubicBezTo>
                <a:cubicBezTo>
                  <a:pt x="825" y="357"/>
                  <a:pt x="826" y="356"/>
                  <a:pt x="826" y="356"/>
                </a:cubicBezTo>
                <a:close/>
                <a:moveTo>
                  <a:pt x="826" y="359"/>
                </a:moveTo>
                <a:cubicBezTo>
                  <a:pt x="826" y="357"/>
                  <a:pt x="826" y="357"/>
                  <a:pt x="826" y="357"/>
                </a:cubicBezTo>
                <a:cubicBezTo>
                  <a:pt x="826" y="358"/>
                  <a:pt x="826" y="358"/>
                  <a:pt x="826" y="358"/>
                </a:cubicBezTo>
                <a:cubicBezTo>
                  <a:pt x="826" y="358"/>
                  <a:pt x="826" y="358"/>
                  <a:pt x="826" y="358"/>
                </a:cubicBezTo>
                <a:cubicBezTo>
                  <a:pt x="826" y="359"/>
                  <a:pt x="826" y="359"/>
                  <a:pt x="826" y="359"/>
                </a:cubicBezTo>
                <a:close/>
                <a:moveTo>
                  <a:pt x="827" y="350"/>
                </a:moveTo>
                <a:cubicBezTo>
                  <a:pt x="826" y="350"/>
                  <a:pt x="826" y="351"/>
                  <a:pt x="826" y="352"/>
                </a:cubicBezTo>
                <a:cubicBezTo>
                  <a:pt x="824" y="350"/>
                  <a:pt x="825" y="354"/>
                  <a:pt x="825" y="355"/>
                </a:cubicBezTo>
                <a:cubicBezTo>
                  <a:pt x="825" y="355"/>
                  <a:pt x="825" y="354"/>
                  <a:pt x="825" y="354"/>
                </a:cubicBezTo>
                <a:cubicBezTo>
                  <a:pt x="825" y="354"/>
                  <a:pt x="825" y="354"/>
                  <a:pt x="825" y="354"/>
                </a:cubicBezTo>
                <a:cubicBezTo>
                  <a:pt x="826" y="353"/>
                  <a:pt x="826" y="355"/>
                  <a:pt x="826" y="355"/>
                </a:cubicBezTo>
                <a:cubicBezTo>
                  <a:pt x="826" y="354"/>
                  <a:pt x="826" y="353"/>
                  <a:pt x="825" y="353"/>
                </a:cubicBezTo>
                <a:cubicBezTo>
                  <a:pt x="825" y="353"/>
                  <a:pt x="826" y="353"/>
                  <a:pt x="826" y="352"/>
                </a:cubicBezTo>
                <a:cubicBezTo>
                  <a:pt x="826" y="352"/>
                  <a:pt x="827" y="351"/>
                  <a:pt x="827" y="350"/>
                </a:cubicBezTo>
                <a:close/>
                <a:moveTo>
                  <a:pt x="827" y="352"/>
                </a:moveTo>
                <a:cubicBezTo>
                  <a:pt x="827" y="352"/>
                  <a:pt x="826" y="353"/>
                  <a:pt x="826" y="354"/>
                </a:cubicBezTo>
                <a:cubicBezTo>
                  <a:pt x="827" y="353"/>
                  <a:pt x="827" y="352"/>
                  <a:pt x="827" y="352"/>
                </a:cubicBezTo>
                <a:close/>
                <a:moveTo>
                  <a:pt x="827" y="323"/>
                </a:moveTo>
                <a:cubicBezTo>
                  <a:pt x="827" y="323"/>
                  <a:pt x="827" y="324"/>
                  <a:pt x="826" y="324"/>
                </a:cubicBezTo>
                <a:cubicBezTo>
                  <a:pt x="827" y="324"/>
                  <a:pt x="827" y="323"/>
                  <a:pt x="827" y="323"/>
                </a:cubicBezTo>
                <a:close/>
                <a:moveTo>
                  <a:pt x="828" y="328"/>
                </a:moveTo>
                <a:cubicBezTo>
                  <a:pt x="827" y="327"/>
                  <a:pt x="827" y="329"/>
                  <a:pt x="827" y="329"/>
                </a:cubicBezTo>
                <a:cubicBezTo>
                  <a:pt x="828" y="329"/>
                  <a:pt x="827" y="328"/>
                  <a:pt x="828" y="328"/>
                </a:cubicBezTo>
                <a:close/>
                <a:moveTo>
                  <a:pt x="829" y="324"/>
                </a:moveTo>
                <a:cubicBezTo>
                  <a:pt x="829" y="324"/>
                  <a:pt x="828" y="324"/>
                  <a:pt x="829" y="324"/>
                </a:cubicBezTo>
                <a:cubicBezTo>
                  <a:pt x="828" y="324"/>
                  <a:pt x="828" y="325"/>
                  <a:pt x="828" y="325"/>
                </a:cubicBezTo>
                <a:cubicBezTo>
                  <a:pt x="828" y="325"/>
                  <a:pt x="828" y="324"/>
                  <a:pt x="829" y="324"/>
                </a:cubicBezTo>
                <a:close/>
                <a:moveTo>
                  <a:pt x="829" y="326"/>
                </a:moveTo>
                <a:cubicBezTo>
                  <a:pt x="828" y="326"/>
                  <a:pt x="829" y="327"/>
                  <a:pt x="829" y="327"/>
                </a:cubicBezTo>
                <a:cubicBezTo>
                  <a:pt x="829" y="327"/>
                  <a:pt x="829" y="326"/>
                  <a:pt x="829" y="326"/>
                </a:cubicBezTo>
                <a:close/>
                <a:moveTo>
                  <a:pt x="830" y="325"/>
                </a:moveTo>
                <a:cubicBezTo>
                  <a:pt x="830" y="325"/>
                  <a:pt x="829" y="325"/>
                  <a:pt x="829" y="325"/>
                </a:cubicBezTo>
                <a:cubicBezTo>
                  <a:pt x="829" y="325"/>
                  <a:pt x="829" y="325"/>
                  <a:pt x="829" y="325"/>
                </a:cubicBezTo>
                <a:cubicBezTo>
                  <a:pt x="829" y="325"/>
                  <a:pt x="829" y="325"/>
                  <a:pt x="829" y="326"/>
                </a:cubicBezTo>
                <a:cubicBezTo>
                  <a:pt x="830" y="325"/>
                  <a:pt x="830" y="326"/>
                  <a:pt x="830" y="325"/>
                </a:cubicBezTo>
                <a:close/>
                <a:moveTo>
                  <a:pt x="832" y="323"/>
                </a:moveTo>
                <a:cubicBezTo>
                  <a:pt x="831" y="323"/>
                  <a:pt x="831" y="322"/>
                  <a:pt x="831" y="322"/>
                </a:cubicBezTo>
                <a:cubicBezTo>
                  <a:pt x="831" y="322"/>
                  <a:pt x="831" y="323"/>
                  <a:pt x="830" y="322"/>
                </a:cubicBezTo>
                <a:cubicBezTo>
                  <a:pt x="830" y="323"/>
                  <a:pt x="831" y="323"/>
                  <a:pt x="831" y="323"/>
                </a:cubicBezTo>
                <a:cubicBezTo>
                  <a:pt x="831" y="323"/>
                  <a:pt x="830" y="324"/>
                  <a:pt x="830" y="324"/>
                </a:cubicBezTo>
                <a:cubicBezTo>
                  <a:pt x="831" y="324"/>
                  <a:pt x="831" y="323"/>
                  <a:pt x="832" y="323"/>
                </a:cubicBezTo>
                <a:close/>
                <a:moveTo>
                  <a:pt x="833" y="333"/>
                </a:moveTo>
                <a:cubicBezTo>
                  <a:pt x="833" y="333"/>
                  <a:pt x="832" y="332"/>
                  <a:pt x="832" y="332"/>
                </a:cubicBezTo>
                <a:cubicBezTo>
                  <a:pt x="832" y="332"/>
                  <a:pt x="832" y="332"/>
                  <a:pt x="832" y="333"/>
                </a:cubicBezTo>
                <a:cubicBezTo>
                  <a:pt x="832" y="333"/>
                  <a:pt x="833" y="333"/>
                  <a:pt x="833" y="333"/>
                </a:cubicBezTo>
                <a:close/>
                <a:moveTo>
                  <a:pt x="833" y="334"/>
                </a:moveTo>
                <a:cubicBezTo>
                  <a:pt x="833" y="334"/>
                  <a:pt x="833" y="334"/>
                  <a:pt x="833" y="334"/>
                </a:cubicBezTo>
                <a:cubicBezTo>
                  <a:pt x="833" y="334"/>
                  <a:pt x="833" y="334"/>
                  <a:pt x="833" y="334"/>
                </a:cubicBezTo>
                <a:close/>
                <a:moveTo>
                  <a:pt x="834" y="320"/>
                </a:moveTo>
                <a:cubicBezTo>
                  <a:pt x="833" y="320"/>
                  <a:pt x="833" y="320"/>
                  <a:pt x="833" y="320"/>
                </a:cubicBezTo>
                <a:cubicBezTo>
                  <a:pt x="833" y="320"/>
                  <a:pt x="833" y="321"/>
                  <a:pt x="833" y="321"/>
                </a:cubicBezTo>
                <a:cubicBezTo>
                  <a:pt x="833" y="321"/>
                  <a:pt x="833" y="320"/>
                  <a:pt x="834" y="320"/>
                </a:cubicBezTo>
                <a:close/>
                <a:moveTo>
                  <a:pt x="833" y="332"/>
                </a:moveTo>
                <a:cubicBezTo>
                  <a:pt x="833" y="332"/>
                  <a:pt x="833" y="333"/>
                  <a:pt x="833" y="333"/>
                </a:cubicBezTo>
                <a:cubicBezTo>
                  <a:pt x="834" y="333"/>
                  <a:pt x="834" y="333"/>
                  <a:pt x="834" y="333"/>
                </a:cubicBezTo>
                <a:cubicBezTo>
                  <a:pt x="834" y="333"/>
                  <a:pt x="835" y="334"/>
                  <a:pt x="835" y="334"/>
                </a:cubicBezTo>
                <a:cubicBezTo>
                  <a:pt x="836" y="333"/>
                  <a:pt x="834" y="333"/>
                  <a:pt x="833" y="332"/>
                </a:cubicBezTo>
                <a:close/>
                <a:moveTo>
                  <a:pt x="835" y="317"/>
                </a:moveTo>
                <a:cubicBezTo>
                  <a:pt x="835" y="317"/>
                  <a:pt x="835" y="318"/>
                  <a:pt x="835" y="318"/>
                </a:cubicBezTo>
                <a:cubicBezTo>
                  <a:pt x="835" y="318"/>
                  <a:pt x="835" y="318"/>
                  <a:pt x="835" y="318"/>
                </a:cubicBezTo>
                <a:cubicBezTo>
                  <a:pt x="835" y="318"/>
                  <a:pt x="836" y="318"/>
                  <a:pt x="835" y="317"/>
                </a:cubicBezTo>
                <a:close/>
                <a:moveTo>
                  <a:pt x="836" y="316"/>
                </a:moveTo>
                <a:cubicBezTo>
                  <a:pt x="836" y="316"/>
                  <a:pt x="835" y="316"/>
                  <a:pt x="836" y="317"/>
                </a:cubicBezTo>
                <a:cubicBezTo>
                  <a:pt x="836" y="317"/>
                  <a:pt x="836" y="316"/>
                  <a:pt x="836" y="317"/>
                </a:cubicBezTo>
                <a:cubicBezTo>
                  <a:pt x="836" y="316"/>
                  <a:pt x="836" y="316"/>
                  <a:pt x="836" y="316"/>
                </a:cubicBezTo>
                <a:close/>
                <a:moveTo>
                  <a:pt x="837" y="321"/>
                </a:moveTo>
                <a:cubicBezTo>
                  <a:pt x="836" y="321"/>
                  <a:pt x="836" y="321"/>
                  <a:pt x="836" y="322"/>
                </a:cubicBezTo>
                <a:cubicBezTo>
                  <a:pt x="837" y="322"/>
                  <a:pt x="837" y="321"/>
                  <a:pt x="837" y="321"/>
                </a:cubicBezTo>
                <a:close/>
                <a:moveTo>
                  <a:pt x="838" y="314"/>
                </a:moveTo>
                <a:cubicBezTo>
                  <a:pt x="837" y="314"/>
                  <a:pt x="837" y="315"/>
                  <a:pt x="837" y="315"/>
                </a:cubicBezTo>
                <a:cubicBezTo>
                  <a:pt x="838" y="315"/>
                  <a:pt x="838" y="314"/>
                  <a:pt x="838" y="314"/>
                </a:cubicBezTo>
                <a:close/>
                <a:moveTo>
                  <a:pt x="838" y="313"/>
                </a:moveTo>
                <a:cubicBezTo>
                  <a:pt x="837" y="313"/>
                  <a:pt x="837" y="312"/>
                  <a:pt x="837" y="311"/>
                </a:cubicBezTo>
                <a:cubicBezTo>
                  <a:pt x="836" y="312"/>
                  <a:pt x="837" y="312"/>
                  <a:pt x="836" y="312"/>
                </a:cubicBezTo>
                <a:cubicBezTo>
                  <a:pt x="837" y="312"/>
                  <a:pt x="837" y="313"/>
                  <a:pt x="837" y="313"/>
                </a:cubicBezTo>
                <a:cubicBezTo>
                  <a:pt x="837" y="313"/>
                  <a:pt x="837" y="314"/>
                  <a:pt x="836" y="314"/>
                </a:cubicBezTo>
                <a:cubicBezTo>
                  <a:pt x="836" y="315"/>
                  <a:pt x="836" y="315"/>
                  <a:pt x="836" y="315"/>
                </a:cubicBezTo>
                <a:cubicBezTo>
                  <a:pt x="836" y="315"/>
                  <a:pt x="835" y="315"/>
                  <a:pt x="835" y="315"/>
                </a:cubicBezTo>
                <a:cubicBezTo>
                  <a:pt x="835" y="315"/>
                  <a:pt x="835" y="315"/>
                  <a:pt x="835" y="315"/>
                </a:cubicBezTo>
                <a:cubicBezTo>
                  <a:pt x="836" y="315"/>
                  <a:pt x="835" y="316"/>
                  <a:pt x="835" y="316"/>
                </a:cubicBezTo>
                <a:cubicBezTo>
                  <a:pt x="835" y="316"/>
                  <a:pt x="836" y="316"/>
                  <a:pt x="836" y="315"/>
                </a:cubicBezTo>
                <a:cubicBezTo>
                  <a:pt x="836" y="315"/>
                  <a:pt x="837" y="316"/>
                  <a:pt x="836" y="316"/>
                </a:cubicBezTo>
                <a:cubicBezTo>
                  <a:pt x="837" y="317"/>
                  <a:pt x="837" y="316"/>
                  <a:pt x="837" y="316"/>
                </a:cubicBezTo>
                <a:cubicBezTo>
                  <a:pt x="837" y="315"/>
                  <a:pt x="837" y="316"/>
                  <a:pt x="837" y="316"/>
                </a:cubicBezTo>
                <a:cubicBezTo>
                  <a:pt x="837" y="315"/>
                  <a:pt x="837" y="315"/>
                  <a:pt x="837" y="315"/>
                </a:cubicBezTo>
                <a:cubicBezTo>
                  <a:pt x="837" y="315"/>
                  <a:pt x="837" y="315"/>
                  <a:pt x="837" y="315"/>
                </a:cubicBezTo>
                <a:cubicBezTo>
                  <a:pt x="837" y="315"/>
                  <a:pt x="837" y="313"/>
                  <a:pt x="838" y="313"/>
                </a:cubicBezTo>
                <a:close/>
                <a:moveTo>
                  <a:pt x="838" y="312"/>
                </a:moveTo>
                <a:cubicBezTo>
                  <a:pt x="839" y="312"/>
                  <a:pt x="839" y="311"/>
                  <a:pt x="839" y="311"/>
                </a:cubicBezTo>
                <a:cubicBezTo>
                  <a:pt x="839" y="311"/>
                  <a:pt x="839" y="311"/>
                  <a:pt x="839" y="311"/>
                </a:cubicBezTo>
                <a:cubicBezTo>
                  <a:pt x="839" y="311"/>
                  <a:pt x="839" y="311"/>
                  <a:pt x="839" y="311"/>
                </a:cubicBezTo>
                <a:cubicBezTo>
                  <a:pt x="838" y="311"/>
                  <a:pt x="838" y="311"/>
                  <a:pt x="838" y="311"/>
                </a:cubicBezTo>
                <a:cubicBezTo>
                  <a:pt x="838" y="312"/>
                  <a:pt x="838" y="312"/>
                  <a:pt x="838" y="312"/>
                </a:cubicBezTo>
                <a:close/>
                <a:moveTo>
                  <a:pt x="839" y="313"/>
                </a:moveTo>
                <a:cubicBezTo>
                  <a:pt x="839" y="313"/>
                  <a:pt x="839" y="312"/>
                  <a:pt x="839" y="312"/>
                </a:cubicBezTo>
                <a:cubicBezTo>
                  <a:pt x="839" y="312"/>
                  <a:pt x="838" y="313"/>
                  <a:pt x="839" y="313"/>
                </a:cubicBezTo>
                <a:close/>
                <a:moveTo>
                  <a:pt x="839" y="324"/>
                </a:moveTo>
                <a:cubicBezTo>
                  <a:pt x="839" y="324"/>
                  <a:pt x="839" y="324"/>
                  <a:pt x="839" y="324"/>
                </a:cubicBezTo>
                <a:cubicBezTo>
                  <a:pt x="839" y="324"/>
                  <a:pt x="839" y="325"/>
                  <a:pt x="838" y="325"/>
                </a:cubicBezTo>
                <a:cubicBezTo>
                  <a:pt x="838" y="325"/>
                  <a:pt x="839" y="325"/>
                  <a:pt x="839" y="325"/>
                </a:cubicBezTo>
                <a:cubicBezTo>
                  <a:pt x="839" y="325"/>
                  <a:pt x="839" y="324"/>
                  <a:pt x="839" y="324"/>
                </a:cubicBezTo>
                <a:close/>
                <a:moveTo>
                  <a:pt x="839" y="323"/>
                </a:moveTo>
                <a:cubicBezTo>
                  <a:pt x="839" y="324"/>
                  <a:pt x="839" y="324"/>
                  <a:pt x="839" y="324"/>
                </a:cubicBezTo>
                <a:cubicBezTo>
                  <a:pt x="840" y="324"/>
                  <a:pt x="839" y="324"/>
                  <a:pt x="839" y="323"/>
                </a:cubicBezTo>
                <a:close/>
                <a:moveTo>
                  <a:pt x="840" y="310"/>
                </a:moveTo>
                <a:cubicBezTo>
                  <a:pt x="840" y="309"/>
                  <a:pt x="840" y="309"/>
                  <a:pt x="839" y="309"/>
                </a:cubicBezTo>
                <a:cubicBezTo>
                  <a:pt x="839" y="309"/>
                  <a:pt x="839" y="310"/>
                  <a:pt x="840" y="310"/>
                </a:cubicBezTo>
                <a:close/>
                <a:moveTo>
                  <a:pt x="840" y="324"/>
                </a:moveTo>
                <a:cubicBezTo>
                  <a:pt x="840" y="324"/>
                  <a:pt x="841" y="324"/>
                  <a:pt x="841" y="324"/>
                </a:cubicBezTo>
                <a:cubicBezTo>
                  <a:pt x="841" y="325"/>
                  <a:pt x="840" y="324"/>
                  <a:pt x="840" y="324"/>
                </a:cubicBezTo>
                <a:cubicBezTo>
                  <a:pt x="840" y="325"/>
                  <a:pt x="840" y="325"/>
                  <a:pt x="840" y="325"/>
                </a:cubicBezTo>
                <a:cubicBezTo>
                  <a:pt x="841" y="325"/>
                  <a:pt x="841" y="325"/>
                  <a:pt x="841" y="324"/>
                </a:cubicBezTo>
                <a:cubicBezTo>
                  <a:pt x="841" y="324"/>
                  <a:pt x="841" y="324"/>
                  <a:pt x="840" y="324"/>
                </a:cubicBezTo>
                <a:close/>
                <a:moveTo>
                  <a:pt x="840" y="323"/>
                </a:moveTo>
                <a:cubicBezTo>
                  <a:pt x="841" y="323"/>
                  <a:pt x="840" y="323"/>
                  <a:pt x="840" y="322"/>
                </a:cubicBezTo>
                <a:cubicBezTo>
                  <a:pt x="840" y="322"/>
                  <a:pt x="840" y="323"/>
                  <a:pt x="840" y="323"/>
                </a:cubicBezTo>
                <a:cubicBezTo>
                  <a:pt x="840" y="323"/>
                  <a:pt x="840" y="323"/>
                  <a:pt x="840" y="323"/>
                </a:cubicBezTo>
                <a:close/>
                <a:moveTo>
                  <a:pt x="841" y="322"/>
                </a:moveTo>
                <a:cubicBezTo>
                  <a:pt x="841" y="321"/>
                  <a:pt x="841" y="321"/>
                  <a:pt x="841" y="321"/>
                </a:cubicBezTo>
                <a:cubicBezTo>
                  <a:pt x="841" y="322"/>
                  <a:pt x="840" y="322"/>
                  <a:pt x="840" y="322"/>
                </a:cubicBezTo>
                <a:cubicBezTo>
                  <a:pt x="841" y="322"/>
                  <a:pt x="841" y="322"/>
                  <a:pt x="841" y="322"/>
                </a:cubicBezTo>
                <a:close/>
                <a:moveTo>
                  <a:pt x="843" y="319"/>
                </a:moveTo>
                <a:cubicBezTo>
                  <a:pt x="843" y="319"/>
                  <a:pt x="843" y="320"/>
                  <a:pt x="843" y="320"/>
                </a:cubicBezTo>
                <a:cubicBezTo>
                  <a:pt x="844" y="320"/>
                  <a:pt x="843" y="319"/>
                  <a:pt x="843" y="319"/>
                </a:cubicBezTo>
                <a:cubicBezTo>
                  <a:pt x="843" y="318"/>
                  <a:pt x="843" y="318"/>
                  <a:pt x="843" y="318"/>
                </a:cubicBezTo>
                <a:cubicBezTo>
                  <a:pt x="843" y="319"/>
                  <a:pt x="843" y="319"/>
                  <a:pt x="843" y="319"/>
                </a:cubicBezTo>
                <a:close/>
                <a:moveTo>
                  <a:pt x="842" y="320"/>
                </a:moveTo>
                <a:cubicBezTo>
                  <a:pt x="842" y="320"/>
                  <a:pt x="842" y="320"/>
                  <a:pt x="842" y="320"/>
                </a:cubicBezTo>
                <a:cubicBezTo>
                  <a:pt x="843" y="321"/>
                  <a:pt x="842" y="321"/>
                  <a:pt x="843" y="321"/>
                </a:cubicBezTo>
                <a:cubicBezTo>
                  <a:pt x="843" y="321"/>
                  <a:pt x="843" y="320"/>
                  <a:pt x="843" y="320"/>
                </a:cubicBezTo>
                <a:cubicBezTo>
                  <a:pt x="842" y="319"/>
                  <a:pt x="842" y="320"/>
                  <a:pt x="842" y="320"/>
                </a:cubicBezTo>
                <a:close/>
                <a:moveTo>
                  <a:pt x="841" y="315"/>
                </a:moveTo>
                <a:cubicBezTo>
                  <a:pt x="842" y="315"/>
                  <a:pt x="842" y="315"/>
                  <a:pt x="841" y="315"/>
                </a:cubicBezTo>
                <a:cubicBezTo>
                  <a:pt x="841" y="315"/>
                  <a:pt x="841" y="315"/>
                  <a:pt x="841" y="315"/>
                </a:cubicBezTo>
                <a:close/>
                <a:moveTo>
                  <a:pt x="841" y="321"/>
                </a:moveTo>
                <a:cubicBezTo>
                  <a:pt x="841" y="321"/>
                  <a:pt x="841" y="321"/>
                  <a:pt x="841" y="321"/>
                </a:cubicBezTo>
                <a:cubicBezTo>
                  <a:pt x="842" y="321"/>
                  <a:pt x="841" y="321"/>
                  <a:pt x="842" y="320"/>
                </a:cubicBezTo>
                <a:cubicBezTo>
                  <a:pt x="842" y="320"/>
                  <a:pt x="841" y="321"/>
                  <a:pt x="841" y="321"/>
                </a:cubicBezTo>
                <a:close/>
                <a:moveTo>
                  <a:pt x="840" y="310"/>
                </a:moveTo>
                <a:cubicBezTo>
                  <a:pt x="841" y="310"/>
                  <a:pt x="841" y="310"/>
                  <a:pt x="841" y="310"/>
                </a:cubicBezTo>
                <a:cubicBezTo>
                  <a:pt x="841" y="310"/>
                  <a:pt x="841" y="310"/>
                  <a:pt x="841" y="310"/>
                </a:cubicBezTo>
                <a:lnTo>
                  <a:pt x="840" y="310"/>
                </a:lnTo>
                <a:close/>
                <a:moveTo>
                  <a:pt x="840" y="320"/>
                </a:moveTo>
                <a:cubicBezTo>
                  <a:pt x="840" y="320"/>
                  <a:pt x="840" y="320"/>
                  <a:pt x="840" y="320"/>
                </a:cubicBezTo>
                <a:cubicBezTo>
                  <a:pt x="841" y="320"/>
                  <a:pt x="840" y="320"/>
                  <a:pt x="840" y="320"/>
                </a:cubicBezTo>
                <a:close/>
                <a:moveTo>
                  <a:pt x="840" y="312"/>
                </a:moveTo>
                <a:cubicBezTo>
                  <a:pt x="840" y="312"/>
                  <a:pt x="841" y="312"/>
                  <a:pt x="840" y="311"/>
                </a:cubicBezTo>
                <a:cubicBezTo>
                  <a:pt x="840" y="311"/>
                  <a:pt x="840" y="312"/>
                  <a:pt x="840" y="312"/>
                </a:cubicBezTo>
                <a:close/>
                <a:moveTo>
                  <a:pt x="845" y="300"/>
                </a:moveTo>
                <a:cubicBezTo>
                  <a:pt x="845" y="300"/>
                  <a:pt x="845" y="299"/>
                  <a:pt x="845" y="299"/>
                </a:cubicBezTo>
                <a:cubicBezTo>
                  <a:pt x="845" y="299"/>
                  <a:pt x="844" y="299"/>
                  <a:pt x="845" y="300"/>
                </a:cubicBezTo>
                <a:close/>
                <a:moveTo>
                  <a:pt x="844" y="287"/>
                </a:moveTo>
                <a:cubicBezTo>
                  <a:pt x="844" y="287"/>
                  <a:pt x="845" y="287"/>
                  <a:pt x="844" y="287"/>
                </a:cubicBezTo>
                <a:cubicBezTo>
                  <a:pt x="844" y="287"/>
                  <a:pt x="844" y="287"/>
                  <a:pt x="844" y="287"/>
                </a:cubicBezTo>
                <a:close/>
                <a:moveTo>
                  <a:pt x="842" y="301"/>
                </a:moveTo>
                <a:cubicBezTo>
                  <a:pt x="841" y="301"/>
                  <a:pt x="841" y="301"/>
                  <a:pt x="840" y="301"/>
                </a:cubicBezTo>
                <a:cubicBezTo>
                  <a:pt x="841" y="302"/>
                  <a:pt x="842" y="302"/>
                  <a:pt x="842" y="301"/>
                </a:cubicBezTo>
                <a:close/>
                <a:moveTo>
                  <a:pt x="843" y="288"/>
                </a:moveTo>
                <a:cubicBezTo>
                  <a:pt x="842" y="288"/>
                  <a:pt x="842" y="288"/>
                  <a:pt x="842" y="288"/>
                </a:cubicBezTo>
                <a:cubicBezTo>
                  <a:pt x="842" y="288"/>
                  <a:pt x="843" y="289"/>
                  <a:pt x="842" y="289"/>
                </a:cubicBezTo>
                <a:cubicBezTo>
                  <a:pt x="842" y="289"/>
                  <a:pt x="843" y="288"/>
                  <a:pt x="843" y="288"/>
                </a:cubicBezTo>
                <a:close/>
                <a:moveTo>
                  <a:pt x="843" y="301"/>
                </a:moveTo>
                <a:cubicBezTo>
                  <a:pt x="843" y="301"/>
                  <a:pt x="843" y="301"/>
                  <a:pt x="843" y="301"/>
                </a:cubicBezTo>
                <a:cubicBezTo>
                  <a:pt x="843" y="302"/>
                  <a:pt x="843" y="302"/>
                  <a:pt x="843" y="302"/>
                </a:cubicBezTo>
                <a:cubicBezTo>
                  <a:pt x="844" y="302"/>
                  <a:pt x="843" y="301"/>
                  <a:pt x="843" y="301"/>
                </a:cubicBezTo>
                <a:close/>
                <a:moveTo>
                  <a:pt x="843" y="299"/>
                </a:moveTo>
                <a:cubicBezTo>
                  <a:pt x="844" y="299"/>
                  <a:pt x="843" y="298"/>
                  <a:pt x="844" y="298"/>
                </a:cubicBezTo>
                <a:cubicBezTo>
                  <a:pt x="843" y="298"/>
                  <a:pt x="843" y="299"/>
                  <a:pt x="843" y="299"/>
                </a:cubicBezTo>
                <a:cubicBezTo>
                  <a:pt x="843" y="299"/>
                  <a:pt x="843" y="299"/>
                  <a:pt x="843" y="299"/>
                </a:cubicBezTo>
                <a:cubicBezTo>
                  <a:pt x="843" y="300"/>
                  <a:pt x="842" y="299"/>
                  <a:pt x="843" y="300"/>
                </a:cubicBezTo>
                <a:cubicBezTo>
                  <a:pt x="843" y="300"/>
                  <a:pt x="843" y="300"/>
                  <a:pt x="843" y="299"/>
                </a:cubicBezTo>
                <a:close/>
                <a:moveTo>
                  <a:pt x="844" y="300"/>
                </a:moveTo>
                <a:cubicBezTo>
                  <a:pt x="843" y="300"/>
                  <a:pt x="843" y="301"/>
                  <a:pt x="843" y="301"/>
                </a:cubicBezTo>
                <a:cubicBezTo>
                  <a:pt x="844" y="301"/>
                  <a:pt x="845" y="300"/>
                  <a:pt x="844" y="300"/>
                </a:cubicBezTo>
                <a:close/>
                <a:moveTo>
                  <a:pt x="844" y="302"/>
                </a:moveTo>
                <a:cubicBezTo>
                  <a:pt x="844" y="302"/>
                  <a:pt x="843" y="302"/>
                  <a:pt x="844" y="302"/>
                </a:cubicBezTo>
                <a:cubicBezTo>
                  <a:pt x="844" y="303"/>
                  <a:pt x="845" y="303"/>
                  <a:pt x="844" y="302"/>
                </a:cubicBezTo>
                <a:close/>
                <a:moveTo>
                  <a:pt x="845" y="300"/>
                </a:moveTo>
                <a:cubicBezTo>
                  <a:pt x="845" y="300"/>
                  <a:pt x="845" y="300"/>
                  <a:pt x="845" y="300"/>
                </a:cubicBezTo>
                <a:cubicBezTo>
                  <a:pt x="845" y="300"/>
                  <a:pt x="844" y="299"/>
                  <a:pt x="844" y="300"/>
                </a:cubicBezTo>
                <a:cubicBezTo>
                  <a:pt x="845" y="300"/>
                  <a:pt x="845" y="300"/>
                  <a:pt x="845" y="301"/>
                </a:cubicBezTo>
                <a:cubicBezTo>
                  <a:pt x="845" y="301"/>
                  <a:pt x="845" y="300"/>
                  <a:pt x="844" y="301"/>
                </a:cubicBezTo>
                <a:cubicBezTo>
                  <a:pt x="844" y="301"/>
                  <a:pt x="844" y="301"/>
                  <a:pt x="845" y="301"/>
                </a:cubicBezTo>
                <a:cubicBezTo>
                  <a:pt x="845" y="301"/>
                  <a:pt x="846" y="301"/>
                  <a:pt x="846" y="300"/>
                </a:cubicBezTo>
                <a:cubicBezTo>
                  <a:pt x="845" y="300"/>
                  <a:pt x="845" y="300"/>
                  <a:pt x="845" y="300"/>
                </a:cubicBezTo>
                <a:close/>
                <a:moveTo>
                  <a:pt x="846" y="293"/>
                </a:moveTo>
                <a:cubicBezTo>
                  <a:pt x="846" y="293"/>
                  <a:pt x="847" y="293"/>
                  <a:pt x="846" y="292"/>
                </a:cubicBezTo>
                <a:cubicBezTo>
                  <a:pt x="846" y="292"/>
                  <a:pt x="846" y="292"/>
                  <a:pt x="846" y="293"/>
                </a:cubicBezTo>
                <a:close/>
                <a:moveTo>
                  <a:pt x="846" y="298"/>
                </a:moveTo>
                <a:cubicBezTo>
                  <a:pt x="845" y="298"/>
                  <a:pt x="846" y="299"/>
                  <a:pt x="846" y="299"/>
                </a:cubicBezTo>
                <a:cubicBezTo>
                  <a:pt x="846" y="299"/>
                  <a:pt x="846" y="298"/>
                  <a:pt x="846" y="298"/>
                </a:cubicBezTo>
                <a:close/>
                <a:moveTo>
                  <a:pt x="846" y="298"/>
                </a:moveTo>
                <a:cubicBezTo>
                  <a:pt x="846" y="298"/>
                  <a:pt x="847" y="298"/>
                  <a:pt x="847" y="298"/>
                </a:cubicBezTo>
                <a:cubicBezTo>
                  <a:pt x="847" y="297"/>
                  <a:pt x="846" y="297"/>
                  <a:pt x="846" y="298"/>
                </a:cubicBezTo>
                <a:close/>
                <a:moveTo>
                  <a:pt x="847" y="295"/>
                </a:moveTo>
                <a:cubicBezTo>
                  <a:pt x="846" y="295"/>
                  <a:pt x="846" y="295"/>
                  <a:pt x="846" y="295"/>
                </a:cubicBezTo>
                <a:cubicBezTo>
                  <a:pt x="846" y="295"/>
                  <a:pt x="846" y="295"/>
                  <a:pt x="846" y="295"/>
                </a:cubicBezTo>
                <a:cubicBezTo>
                  <a:pt x="846" y="296"/>
                  <a:pt x="846" y="296"/>
                  <a:pt x="846" y="296"/>
                </a:cubicBezTo>
                <a:cubicBezTo>
                  <a:pt x="846" y="296"/>
                  <a:pt x="846" y="296"/>
                  <a:pt x="847" y="296"/>
                </a:cubicBezTo>
                <a:cubicBezTo>
                  <a:pt x="847" y="295"/>
                  <a:pt x="847" y="295"/>
                  <a:pt x="847" y="295"/>
                </a:cubicBezTo>
                <a:close/>
                <a:moveTo>
                  <a:pt x="847" y="283"/>
                </a:moveTo>
                <a:cubicBezTo>
                  <a:pt x="847" y="283"/>
                  <a:pt x="847" y="282"/>
                  <a:pt x="847" y="282"/>
                </a:cubicBezTo>
                <a:cubicBezTo>
                  <a:pt x="846" y="282"/>
                  <a:pt x="846" y="283"/>
                  <a:pt x="847" y="283"/>
                </a:cubicBezTo>
                <a:close/>
                <a:moveTo>
                  <a:pt x="848" y="294"/>
                </a:moveTo>
                <a:cubicBezTo>
                  <a:pt x="848" y="293"/>
                  <a:pt x="848" y="293"/>
                  <a:pt x="848" y="293"/>
                </a:cubicBezTo>
                <a:cubicBezTo>
                  <a:pt x="847" y="293"/>
                  <a:pt x="848" y="293"/>
                  <a:pt x="848" y="293"/>
                </a:cubicBezTo>
                <a:cubicBezTo>
                  <a:pt x="847" y="294"/>
                  <a:pt x="847" y="294"/>
                  <a:pt x="847" y="295"/>
                </a:cubicBezTo>
                <a:cubicBezTo>
                  <a:pt x="848" y="294"/>
                  <a:pt x="848" y="294"/>
                  <a:pt x="848" y="294"/>
                </a:cubicBezTo>
                <a:close/>
                <a:moveTo>
                  <a:pt x="849" y="295"/>
                </a:moveTo>
                <a:cubicBezTo>
                  <a:pt x="849" y="295"/>
                  <a:pt x="849" y="295"/>
                  <a:pt x="849" y="295"/>
                </a:cubicBezTo>
                <a:cubicBezTo>
                  <a:pt x="849" y="295"/>
                  <a:pt x="850" y="295"/>
                  <a:pt x="849" y="295"/>
                </a:cubicBezTo>
                <a:close/>
                <a:moveTo>
                  <a:pt x="850" y="295"/>
                </a:moveTo>
                <a:cubicBezTo>
                  <a:pt x="850" y="294"/>
                  <a:pt x="850" y="295"/>
                  <a:pt x="849" y="294"/>
                </a:cubicBezTo>
                <a:cubicBezTo>
                  <a:pt x="849" y="295"/>
                  <a:pt x="850" y="295"/>
                  <a:pt x="850" y="295"/>
                </a:cubicBezTo>
                <a:close/>
                <a:moveTo>
                  <a:pt x="851" y="277"/>
                </a:moveTo>
                <a:cubicBezTo>
                  <a:pt x="850" y="277"/>
                  <a:pt x="850" y="278"/>
                  <a:pt x="850" y="278"/>
                </a:cubicBezTo>
                <a:cubicBezTo>
                  <a:pt x="850" y="278"/>
                  <a:pt x="850" y="278"/>
                  <a:pt x="850" y="278"/>
                </a:cubicBezTo>
                <a:cubicBezTo>
                  <a:pt x="850" y="278"/>
                  <a:pt x="851" y="278"/>
                  <a:pt x="851" y="277"/>
                </a:cubicBezTo>
                <a:close/>
                <a:moveTo>
                  <a:pt x="851" y="292"/>
                </a:moveTo>
                <a:cubicBezTo>
                  <a:pt x="851" y="292"/>
                  <a:pt x="851" y="292"/>
                  <a:pt x="851" y="293"/>
                </a:cubicBezTo>
                <a:cubicBezTo>
                  <a:pt x="851" y="293"/>
                  <a:pt x="851" y="292"/>
                  <a:pt x="851" y="292"/>
                </a:cubicBezTo>
                <a:close/>
                <a:moveTo>
                  <a:pt x="853" y="275"/>
                </a:moveTo>
                <a:cubicBezTo>
                  <a:pt x="853" y="275"/>
                  <a:pt x="853" y="275"/>
                  <a:pt x="853" y="274"/>
                </a:cubicBezTo>
                <a:cubicBezTo>
                  <a:pt x="853" y="274"/>
                  <a:pt x="852" y="274"/>
                  <a:pt x="853" y="275"/>
                </a:cubicBezTo>
                <a:close/>
                <a:moveTo>
                  <a:pt x="853" y="279"/>
                </a:moveTo>
                <a:cubicBezTo>
                  <a:pt x="852" y="279"/>
                  <a:pt x="852" y="280"/>
                  <a:pt x="852" y="280"/>
                </a:cubicBezTo>
                <a:cubicBezTo>
                  <a:pt x="852" y="280"/>
                  <a:pt x="853" y="280"/>
                  <a:pt x="853" y="279"/>
                </a:cubicBezTo>
                <a:close/>
                <a:moveTo>
                  <a:pt x="853" y="290"/>
                </a:moveTo>
                <a:cubicBezTo>
                  <a:pt x="853" y="290"/>
                  <a:pt x="853" y="290"/>
                  <a:pt x="853" y="289"/>
                </a:cubicBezTo>
                <a:cubicBezTo>
                  <a:pt x="853" y="289"/>
                  <a:pt x="853" y="290"/>
                  <a:pt x="852" y="290"/>
                </a:cubicBezTo>
                <a:cubicBezTo>
                  <a:pt x="853" y="290"/>
                  <a:pt x="852" y="290"/>
                  <a:pt x="852" y="291"/>
                </a:cubicBezTo>
                <a:cubicBezTo>
                  <a:pt x="853" y="291"/>
                  <a:pt x="853" y="290"/>
                  <a:pt x="853" y="290"/>
                </a:cubicBezTo>
                <a:close/>
                <a:moveTo>
                  <a:pt x="855" y="288"/>
                </a:moveTo>
                <a:cubicBezTo>
                  <a:pt x="854" y="288"/>
                  <a:pt x="853" y="289"/>
                  <a:pt x="854" y="289"/>
                </a:cubicBezTo>
                <a:cubicBezTo>
                  <a:pt x="854" y="289"/>
                  <a:pt x="854" y="288"/>
                  <a:pt x="855" y="288"/>
                </a:cubicBezTo>
                <a:close/>
                <a:moveTo>
                  <a:pt x="863" y="272"/>
                </a:moveTo>
                <a:cubicBezTo>
                  <a:pt x="863" y="273"/>
                  <a:pt x="863" y="273"/>
                  <a:pt x="863" y="273"/>
                </a:cubicBezTo>
                <a:cubicBezTo>
                  <a:pt x="863" y="273"/>
                  <a:pt x="863" y="272"/>
                  <a:pt x="863" y="272"/>
                </a:cubicBezTo>
                <a:cubicBezTo>
                  <a:pt x="863" y="272"/>
                  <a:pt x="863" y="272"/>
                  <a:pt x="863" y="272"/>
                </a:cubicBezTo>
                <a:close/>
                <a:moveTo>
                  <a:pt x="862" y="274"/>
                </a:moveTo>
                <a:cubicBezTo>
                  <a:pt x="863" y="274"/>
                  <a:pt x="863" y="273"/>
                  <a:pt x="863" y="274"/>
                </a:cubicBezTo>
                <a:cubicBezTo>
                  <a:pt x="864" y="274"/>
                  <a:pt x="863" y="274"/>
                  <a:pt x="864" y="274"/>
                </a:cubicBezTo>
                <a:cubicBezTo>
                  <a:pt x="863" y="273"/>
                  <a:pt x="863" y="273"/>
                  <a:pt x="863" y="273"/>
                </a:cubicBezTo>
                <a:cubicBezTo>
                  <a:pt x="863" y="273"/>
                  <a:pt x="863" y="273"/>
                  <a:pt x="863" y="273"/>
                </a:cubicBezTo>
                <a:cubicBezTo>
                  <a:pt x="862" y="273"/>
                  <a:pt x="863" y="274"/>
                  <a:pt x="862" y="274"/>
                </a:cubicBezTo>
                <a:close/>
                <a:moveTo>
                  <a:pt x="861" y="278"/>
                </a:moveTo>
                <a:cubicBezTo>
                  <a:pt x="861" y="277"/>
                  <a:pt x="862" y="277"/>
                  <a:pt x="862" y="277"/>
                </a:cubicBezTo>
                <a:cubicBezTo>
                  <a:pt x="861" y="277"/>
                  <a:pt x="861" y="277"/>
                  <a:pt x="861" y="277"/>
                </a:cubicBezTo>
                <a:cubicBezTo>
                  <a:pt x="861" y="278"/>
                  <a:pt x="861" y="278"/>
                  <a:pt x="861" y="278"/>
                </a:cubicBezTo>
                <a:cubicBezTo>
                  <a:pt x="862" y="278"/>
                  <a:pt x="862" y="278"/>
                  <a:pt x="862" y="278"/>
                </a:cubicBezTo>
                <a:cubicBezTo>
                  <a:pt x="862" y="278"/>
                  <a:pt x="861" y="278"/>
                  <a:pt x="861" y="278"/>
                </a:cubicBezTo>
                <a:close/>
                <a:moveTo>
                  <a:pt x="862" y="276"/>
                </a:moveTo>
                <a:cubicBezTo>
                  <a:pt x="862" y="276"/>
                  <a:pt x="862" y="276"/>
                  <a:pt x="862" y="275"/>
                </a:cubicBezTo>
                <a:cubicBezTo>
                  <a:pt x="862" y="275"/>
                  <a:pt x="862" y="275"/>
                  <a:pt x="862" y="276"/>
                </a:cubicBezTo>
                <a:close/>
                <a:moveTo>
                  <a:pt x="862" y="275"/>
                </a:moveTo>
                <a:cubicBezTo>
                  <a:pt x="861" y="274"/>
                  <a:pt x="862" y="275"/>
                  <a:pt x="862" y="274"/>
                </a:cubicBezTo>
                <a:cubicBezTo>
                  <a:pt x="862" y="274"/>
                  <a:pt x="862" y="274"/>
                  <a:pt x="862" y="274"/>
                </a:cubicBezTo>
                <a:cubicBezTo>
                  <a:pt x="862" y="274"/>
                  <a:pt x="861" y="274"/>
                  <a:pt x="862" y="275"/>
                </a:cubicBezTo>
                <a:close/>
                <a:moveTo>
                  <a:pt x="861" y="276"/>
                </a:moveTo>
                <a:cubicBezTo>
                  <a:pt x="861" y="276"/>
                  <a:pt x="861" y="276"/>
                  <a:pt x="861" y="277"/>
                </a:cubicBezTo>
                <a:cubicBezTo>
                  <a:pt x="861" y="277"/>
                  <a:pt x="861" y="277"/>
                  <a:pt x="862" y="277"/>
                </a:cubicBezTo>
                <a:lnTo>
                  <a:pt x="861" y="276"/>
                </a:lnTo>
                <a:close/>
                <a:moveTo>
                  <a:pt x="861" y="275"/>
                </a:moveTo>
                <a:cubicBezTo>
                  <a:pt x="861" y="275"/>
                  <a:pt x="861" y="275"/>
                  <a:pt x="861" y="275"/>
                </a:cubicBezTo>
                <a:cubicBezTo>
                  <a:pt x="861" y="275"/>
                  <a:pt x="861" y="275"/>
                  <a:pt x="861" y="275"/>
                </a:cubicBezTo>
                <a:close/>
                <a:moveTo>
                  <a:pt x="860" y="276"/>
                </a:moveTo>
                <a:cubicBezTo>
                  <a:pt x="860" y="276"/>
                  <a:pt x="860" y="277"/>
                  <a:pt x="861" y="277"/>
                </a:cubicBezTo>
                <a:cubicBezTo>
                  <a:pt x="861" y="276"/>
                  <a:pt x="860" y="276"/>
                  <a:pt x="860" y="276"/>
                </a:cubicBezTo>
                <a:cubicBezTo>
                  <a:pt x="860" y="276"/>
                  <a:pt x="860" y="276"/>
                  <a:pt x="860" y="276"/>
                </a:cubicBezTo>
                <a:close/>
                <a:moveTo>
                  <a:pt x="859" y="271"/>
                </a:moveTo>
                <a:cubicBezTo>
                  <a:pt x="859" y="271"/>
                  <a:pt x="859" y="270"/>
                  <a:pt x="859" y="270"/>
                </a:cubicBezTo>
                <a:cubicBezTo>
                  <a:pt x="858" y="270"/>
                  <a:pt x="859" y="270"/>
                  <a:pt x="859" y="271"/>
                </a:cubicBezTo>
                <a:close/>
                <a:moveTo>
                  <a:pt x="858" y="271"/>
                </a:moveTo>
                <a:cubicBezTo>
                  <a:pt x="858" y="271"/>
                  <a:pt x="859" y="271"/>
                  <a:pt x="859" y="272"/>
                </a:cubicBezTo>
                <a:cubicBezTo>
                  <a:pt x="859" y="272"/>
                  <a:pt x="859" y="271"/>
                  <a:pt x="859" y="272"/>
                </a:cubicBezTo>
                <a:cubicBezTo>
                  <a:pt x="859" y="271"/>
                  <a:pt x="859" y="271"/>
                  <a:pt x="859" y="271"/>
                </a:cubicBezTo>
                <a:cubicBezTo>
                  <a:pt x="859" y="271"/>
                  <a:pt x="859" y="271"/>
                  <a:pt x="859" y="271"/>
                </a:cubicBezTo>
                <a:lnTo>
                  <a:pt x="858" y="271"/>
                </a:lnTo>
                <a:close/>
                <a:moveTo>
                  <a:pt x="856" y="278"/>
                </a:moveTo>
                <a:cubicBezTo>
                  <a:pt x="856" y="278"/>
                  <a:pt x="857" y="278"/>
                  <a:pt x="857" y="278"/>
                </a:cubicBezTo>
                <a:cubicBezTo>
                  <a:pt x="857" y="278"/>
                  <a:pt x="857" y="278"/>
                  <a:pt x="857" y="278"/>
                </a:cubicBezTo>
                <a:cubicBezTo>
                  <a:pt x="856" y="278"/>
                  <a:pt x="857" y="278"/>
                  <a:pt x="856" y="278"/>
                </a:cubicBezTo>
                <a:close/>
                <a:moveTo>
                  <a:pt x="855" y="275"/>
                </a:moveTo>
                <a:cubicBezTo>
                  <a:pt x="856" y="275"/>
                  <a:pt x="856" y="275"/>
                  <a:pt x="856" y="275"/>
                </a:cubicBezTo>
                <a:cubicBezTo>
                  <a:pt x="856" y="275"/>
                  <a:pt x="856" y="275"/>
                  <a:pt x="856" y="275"/>
                </a:cubicBezTo>
                <a:cubicBezTo>
                  <a:pt x="856" y="275"/>
                  <a:pt x="856" y="275"/>
                  <a:pt x="856" y="275"/>
                </a:cubicBezTo>
                <a:cubicBezTo>
                  <a:pt x="856" y="274"/>
                  <a:pt x="856" y="275"/>
                  <a:pt x="856" y="275"/>
                </a:cubicBezTo>
                <a:cubicBezTo>
                  <a:pt x="856" y="274"/>
                  <a:pt x="856" y="274"/>
                  <a:pt x="855" y="274"/>
                </a:cubicBezTo>
                <a:cubicBezTo>
                  <a:pt x="855" y="274"/>
                  <a:pt x="856" y="274"/>
                  <a:pt x="856" y="274"/>
                </a:cubicBezTo>
                <a:cubicBezTo>
                  <a:pt x="856" y="274"/>
                  <a:pt x="856" y="274"/>
                  <a:pt x="855" y="274"/>
                </a:cubicBezTo>
                <a:cubicBezTo>
                  <a:pt x="855" y="274"/>
                  <a:pt x="855" y="275"/>
                  <a:pt x="855" y="275"/>
                </a:cubicBezTo>
                <a:close/>
                <a:moveTo>
                  <a:pt x="856" y="278"/>
                </a:moveTo>
                <a:cubicBezTo>
                  <a:pt x="855" y="279"/>
                  <a:pt x="855" y="279"/>
                  <a:pt x="855" y="279"/>
                </a:cubicBezTo>
                <a:cubicBezTo>
                  <a:pt x="856" y="279"/>
                  <a:pt x="856" y="279"/>
                  <a:pt x="856" y="278"/>
                </a:cubicBezTo>
                <a:close/>
                <a:moveTo>
                  <a:pt x="855" y="281"/>
                </a:moveTo>
                <a:cubicBezTo>
                  <a:pt x="855" y="281"/>
                  <a:pt x="855" y="281"/>
                  <a:pt x="855" y="281"/>
                </a:cubicBezTo>
                <a:cubicBezTo>
                  <a:pt x="855" y="282"/>
                  <a:pt x="855" y="282"/>
                  <a:pt x="855" y="282"/>
                </a:cubicBezTo>
                <a:cubicBezTo>
                  <a:pt x="856" y="282"/>
                  <a:pt x="856" y="281"/>
                  <a:pt x="855" y="281"/>
                </a:cubicBezTo>
                <a:close/>
                <a:moveTo>
                  <a:pt x="857" y="282"/>
                </a:moveTo>
                <a:cubicBezTo>
                  <a:pt x="857" y="282"/>
                  <a:pt x="856" y="281"/>
                  <a:pt x="856" y="280"/>
                </a:cubicBezTo>
                <a:cubicBezTo>
                  <a:pt x="855" y="281"/>
                  <a:pt x="856" y="281"/>
                  <a:pt x="856" y="282"/>
                </a:cubicBezTo>
                <a:cubicBezTo>
                  <a:pt x="856" y="282"/>
                  <a:pt x="856" y="282"/>
                  <a:pt x="856" y="283"/>
                </a:cubicBezTo>
                <a:cubicBezTo>
                  <a:pt x="856" y="283"/>
                  <a:pt x="856" y="282"/>
                  <a:pt x="856" y="283"/>
                </a:cubicBezTo>
                <a:cubicBezTo>
                  <a:pt x="857" y="283"/>
                  <a:pt x="857" y="282"/>
                  <a:pt x="857" y="282"/>
                </a:cubicBezTo>
                <a:cubicBezTo>
                  <a:pt x="857" y="282"/>
                  <a:pt x="858" y="282"/>
                  <a:pt x="857" y="282"/>
                </a:cubicBezTo>
                <a:close/>
                <a:moveTo>
                  <a:pt x="857" y="275"/>
                </a:moveTo>
                <a:cubicBezTo>
                  <a:pt x="857" y="275"/>
                  <a:pt x="857" y="275"/>
                  <a:pt x="857" y="276"/>
                </a:cubicBezTo>
                <a:cubicBezTo>
                  <a:pt x="858" y="275"/>
                  <a:pt x="857" y="275"/>
                  <a:pt x="857" y="275"/>
                </a:cubicBezTo>
                <a:close/>
                <a:moveTo>
                  <a:pt x="858" y="274"/>
                </a:moveTo>
                <a:cubicBezTo>
                  <a:pt x="857" y="274"/>
                  <a:pt x="858" y="275"/>
                  <a:pt x="857" y="274"/>
                </a:cubicBezTo>
                <a:cubicBezTo>
                  <a:pt x="857" y="275"/>
                  <a:pt x="858" y="274"/>
                  <a:pt x="858" y="274"/>
                </a:cubicBezTo>
                <a:close/>
                <a:moveTo>
                  <a:pt x="859" y="274"/>
                </a:moveTo>
                <a:cubicBezTo>
                  <a:pt x="859" y="274"/>
                  <a:pt x="859" y="273"/>
                  <a:pt x="859" y="273"/>
                </a:cubicBezTo>
                <a:cubicBezTo>
                  <a:pt x="859" y="273"/>
                  <a:pt x="858" y="273"/>
                  <a:pt x="858" y="273"/>
                </a:cubicBezTo>
                <a:cubicBezTo>
                  <a:pt x="858" y="274"/>
                  <a:pt x="858" y="274"/>
                  <a:pt x="858" y="274"/>
                </a:cubicBezTo>
                <a:cubicBezTo>
                  <a:pt x="859" y="274"/>
                  <a:pt x="859" y="274"/>
                  <a:pt x="859" y="274"/>
                </a:cubicBezTo>
                <a:close/>
                <a:moveTo>
                  <a:pt x="860" y="277"/>
                </a:moveTo>
                <a:cubicBezTo>
                  <a:pt x="860" y="277"/>
                  <a:pt x="860" y="277"/>
                  <a:pt x="860" y="277"/>
                </a:cubicBezTo>
                <a:cubicBezTo>
                  <a:pt x="859" y="277"/>
                  <a:pt x="859" y="278"/>
                  <a:pt x="859" y="278"/>
                </a:cubicBezTo>
                <a:cubicBezTo>
                  <a:pt x="860" y="278"/>
                  <a:pt x="859" y="277"/>
                  <a:pt x="860" y="277"/>
                </a:cubicBezTo>
                <a:close/>
                <a:moveTo>
                  <a:pt x="861" y="282"/>
                </a:moveTo>
                <a:cubicBezTo>
                  <a:pt x="861" y="281"/>
                  <a:pt x="860" y="281"/>
                  <a:pt x="860" y="282"/>
                </a:cubicBezTo>
                <a:cubicBezTo>
                  <a:pt x="860" y="282"/>
                  <a:pt x="861" y="282"/>
                  <a:pt x="861" y="282"/>
                </a:cubicBezTo>
                <a:close/>
                <a:moveTo>
                  <a:pt x="863" y="280"/>
                </a:moveTo>
                <a:cubicBezTo>
                  <a:pt x="863" y="281"/>
                  <a:pt x="864" y="281"/>
                  <a:pt x="864" y="281"/>
                </a:cubicBezTo>
                <a:cubicBezTo>
                  <a:pt x="864" y="281"/>
                  <a:pt x="863" y="280"/>
                  <a:pt x="863" y="280"/>
                </a:cubicBezTo>
                <a:close/>
                <a:moveTo>
                  <a:pt x="861" y="279"/>
                </a:moveTo>
                <a:cubicBezTo>
                  <a:pt x="862" y="280"/>
                  <a:pt x="862" y="279"/>
                  <a:pt x="862" y="280"/>
                </a:cubicBezTo>
                <a:cubicBezTo>
                  <a:pt x="862" y="280"/>
                  <a:pt x="862" y="280"/>
                  <a:pt x="861" y="280"/>
                </a:cubicBezTo>
                <a:cubicBezTo>
                  <a:pt x="861" y="280"/>
                  <a:pt x="860" y="280"/>
                  <a:pt x="861" y="281"/>
                </a:cubicBezTo>
                <a:cubicBezTo>
                  <a:pt x="860" y="281"/>
                  <a:pt x="860" y="281"/>
                  <a:pt x="860" y="281"/>
                </a:cubicBezTo>
                <a:cubicBezTo>
                  <a:pt x="860" y="281"/>
                  <a:pt x="860" y="281"/>
                  <a:pt x="861" y="281"/>
                </a:cubicBezTo>
                <a:cubicBezTo>
                  <a:pt x="861" y="281"/>
                  <a:pt x="861" y="281"/>
                  <a:pt x="862" y="281"/>
                </a:cubicBezTo>
                <a:cubicBezTo>
                  <a:pt x="862" y="281"/>
                  <a:pt x="861" y="281"/>
                  <a:pt x="861" y="282"/>
                </a:cubicBezTo>
                <a:cubicBezTo>
                  <a:pt x="862" y="282"/>
                  <a:pt x="862" y="281"/>
                  <a:pt x="862" y="282"/>
                </a:cubicBezTo>
                <a:cubicBezTo>
                  <a:pt x="862" y="282"/>
                  <a:pt x="862" y="281"/>
                  <a:pt x="862" y="281"/>
                </a:cubicBezTo>
                <a:cubicBezTo>
                  <a:pt x="863" y="281"/>
                  <a:pt x="862" y="281"/>
                  <a:pt x="863" y="282"/>
                </a:cubicBezTo>
                <a:cubicBezTo>
                  <a:pt x="863" y="282"/>
                  <a:pt x="863" y="281"/>
                  <a:pt x="863" y="281"/>
                </a:cubicBezTo>
                <a:cubicBezTo>
                  <a:pt x="863" y="281"/>
                  <a:pt x="863" y="281"/>
                  <a:pt x="863" y="281"/>
                </a:cubicBezTo>
                <a:cubicBezTo>
                  <a:pt x="863" y="281"/>
                  <a:pt x="863" y="281"/>
                  <a:pt x="862" y="281"/>
                </a:cubicBezTo>
                <a:cubicBezTo>
                  <a:pt x="862" y="280"/>
                  <a:pt x="863" y="280"/>
                  <a:pt x="863" y="280"/>
                </a:cubicBezTo>
                <a:cubicBezTo>
                  <a:pt x="863" y="280"/>
                  <a:pt x="863" y="281"/>
                  <a:pt x="863" y="281"/>
                </a:cubicBezTo>
                <a:cubicBezTo>
                  <a:pt x="863" y="280"/>
                  <a:pt x="862" y="279"/>
                  <a:pt x="861" y="279"/>
                </a:cubicBezTo>
                <a:close/>
                <a:moveTo>
                  <a:pt x="865" y="276"/>
                </a:moveTo>
                <a:cubicBezTo>
                  <a:pt x="865" y="276"/>
                  <a:pt x="864" y="275"/>
                  <a:pt x="864" y="275"/>
                </a:cubicBezTo>
                <a:cubicBezTo>
                  <a:pt x="864" y="275"/>
                  <a:pt x="864" y="275"/>
                  <a:pt x="865" y="275"/>
                </a:cubicBezTo>
                <a:cubicBezTo>
                  <a:pt x="863" y="274"/>
                  <a:pt x="863" y="276"/>
                  <a:pt x="863" y="276"/>
                </a:cubicBezTo>
                <a:cubicBezTo>
                  <a:pt x="863" y="276"/>
                  <a:pt x="863" y="276"/>
                  <a:pt x="862" y="276"/>
                </a:cubicBezTo>
                <a:cubicBezTo>
                  <a:pt x="862" y="276"/>
                  <a:pt x="863" y="276"/>
                  <a:pt x="863" y="276"/>
                </a:cubicBezTo>
                <a:cubicBezTo>
                  <a:pt x="862" y="277"/>
                  <a:pt x="862" y="277"/>
                  <a:pt x="862" y="277"/>
                </a:cubicBezTo>
                <a:cubicBezTo>
                  <a:pt x="863" y="277"/>
                  <a:pt x="863" y="277"/>
                  <a:pt x="863" y="277"/>
                </a:cubicBezTo>
                <a:cubicBezTo>
                  <a:pt x="864" y="277"/>
                  <a:pt x="864" y="277"/>
                  <a:pt x="864" y="276"/>
                </a:cubicBezTo>
                <a:cubicBezTo>
                  <a:pt x="864" y="276"/>
                  <a:pt x="864" y="276"/>
                  <a:pt x="864" y="276"/>
                </a:cubicBezTo>
                <a:cubicBezTo>
                  <a:pt x="865" y="276"/>
                  <a:pt x="865" y="276"/>
                  <a:pt x="865" y="276"/>
                </a:cubicBezTo>
                <a:close/>
                <a:moveTo>
                  <a:pt x="864" y="270"/>
                </a:moveTo>
                <a:cubicBezTo>
                  <a:pt x="865" y="271"/>
                  <a:pt x="865" y="271"/>
                  <a:pt x="864" y="271"/>
                </a:cubicBezTo>
                <a:cubicBezTo>
                  <a:pt x="864" y="271"/>
                  <a:pt x="864" y="271"/>
                  <a:pt x="865" y="272"/>
                </a:cubicBezTo>
                <a:cubicBezTo>
                  <a:pt x="865" y="271"/>
                  <a:pt x="865" y="270"/>
                  <a:pt x="864" y="270"/>
                </a:cubicBezTo>
                <a:close/>
                <a:moveTo>
                  <a:pt x="868" y="270"/>
                </a:moveTo>
                <a:cubicBezTo>
                  <a:pt x="868" y="270"/>
                  <a:pt x="868" y="270"/>
                  <a:pt x="867" y="270"/>
                </a:cubicBezTo>
                <a:cubicBezTo>
                  <a:pt x="868" y="270"/>
                  <a:pt x="867" y="270"/>
                  <a:pt x="867" y="270"/>
                </a:cubicBezTo>
                <a:cubicBezTo>
                  <a:pt x="867" y="270"/>
                  <a:pt x="868" y="271"/>
                  <a:pt x="868" y="270"/>
                </a:cubicBezTo>
                <a:close/>
                <a:moveTo>
                  <a:pt x="870" y="268"/>
                </a:moveTo>
                <a:cubicBezTo>
                  <a:pt x="869" y="268"/>
                  <a:pt x="870" y="269"/>
                  <a:pt x="869" y="269"/>
                </a:cubicBezTo>
                <a:cubicBezTo>
                  <a:pt x="870" y="269"/>
                  <a:pt x="871" y="269"/>
                  <a:pt x="870" y="268"/>
                </a:cubicBezTo>
                <a:close/>
                <a:moveTo>
                  <a:pt x="871" y="268"/>
                </a:moveTo>
                <a:cubicBezTo>
                  <a:pt x="871" y="267"/>
                  <a:pt x="871" y="267"/>
                  <a:pt x="871" y="267"/>
                </a:cubicBezTo>
                <a:cubicBezTo>
                  <a:pt x="870" y="267"/>
                  <a:pt x="870" y="267"/>
                  <a:pt x="871" y="268"/>
                </a:cubicBezTo>
                <a:cubicBezTo>
                  <a:pt x="871" y="268"/>
                  <a:pt x="871" y="267"/>
                  <a:pt x="871" y="268"/>
                </a:cubicBezTo>
                <a:close/>
                <a:moveTo>
                  <a:pt x="841" y="304"/>
                </a:moveTo>
                <a:cubicBezTo>
                  <a:pt x="841" y="304"/>
                  <a:pt x="842" y="304"/>
                  <a:pt x="842" y="304"/>
                </a:cubicBezTo>
                <a:cubicBezTo>
                  <a:pt x="842" y="304"/>
                  <a:pt x="841" y="304"/>
                  <a:pt x="841" y="304"/>
                </a:cubicBezTo>
                <a:cubicBezTo>
                  <a:pt x="841" y="304"/>
                  <a:pt x="841" y="304"/>
                  <a:pt x="841" y="304"/>
                </a:cubicBezTo>
                <a:close/>
                <a:moveTo>
                  <a:pt x="841" y="304"/>
                </a:moveTo>
                <a:cubicBezTo>
                  <a:pt x="841" y="304"/>
                  <a:pt x="841" y="304"/>
                  <a:pt x="841" y="304"/>
                </a:cubicBezTo>
                <a:cubicBezTo>
                  <a:pt x="841" y="305"/>
                  <a:pt x="842" y="304"/>
                  <a:pt x="841" y="304"/>
                </a:cubicBezTo>
                <a:close/>
                <a:moveTo>
                  <a:pt x="832" y="255"/>
                </a:moveTo>
                <a:cubicBezTo>
                  <a:pt x="832" y="254"/>
                  <a:pt x="833" y="254"/>
                  <a:pt x="833" y="254"/>
                </a:cubicBezTo>
                <a:cubicBezTo>
                  <a:pt x="832" y="254"/>
                  <a:pt x="832" y="255"/>
                  <a:pt x="831" y="256"/>
                </a:cubicBezTo>
                <a:cubicBezTo>
                  <a:pt x="831" y="256"/>
                  <a:pt x="831" y="256"/>
                  <a:pt x="832" y="256"/>
                </a:cubicBezTo>
                <a:cubicBezTo>
                  <a:pt x="832" y="256"/>
                  <a:pt x="832" y="255"/>
                  <a:pt x="832" y="255"/>
                </a:cubicBezTo>
                <a:close/>
                <a:moveTo>
                  <a:pt x="847" y="314"/>
                </a:moveTo>
                <a:cubicBezTo>
                  <a:pt x="847" y="314"/>
                  <a:pt x="847" y="314"/>
                  <a:pt x="847" y="314"/>
                </a:cubicBezTo>
                <a:cubicBezTo>
                  <a:pt x="847" y="314"/>
                  <a:pt x="846" y="314"/>
                  <a:pt x="847" y="314"/>
                </a:cubicBezTo>
                <a:cubicBezTo>
                  <a:pt x="846" y="313"/>
                  <a:pt x="846" y="314"/>
                  <a:pt x="846" y="314"/>
                </a:cubicBezTo>
                <a:cubicBezTo>
                  <a:pt x="847" y="315"/>
                  <a:pt x="846" y="315"/>
                  <a:pt x="846" y="316"/>
                </a:cubicBezTo>
                <a:cubicBezTo>
                  <a:pt x="846" y="316"/>
                  <a:pt x="847" y="315"/>
                  <a:pt x="847" y="314"/>
                </a:cubicBezTo>
                <a:close/>
                <a:moveTo>
                  <a:pt x="842" y="247"/>
                </a:moveTo>
                <a:cubicBezTo>
                  <a:pt x="841" y="247"/>
                  <a:pt x="842" y="247"/>
                  <a:pt x="842" y="248"/>
                </a:cubicBezTo>
                <a:cubicBezTo>
                  <a:pt x="842" y="247"/>
                  <a:pt x="842" y="247"/>
                  <a:pt x="842" y="247"/>
                </a:cubicBezTo>
                <a:close/>
                <a:moveTo>
                  <a:pt x="835" y="261"/>
                </a:moveTo>
                <a:cubicBezTo>
                  <a:pt x="835" y="260"/>
                  <a:pt x="835" y="260"/>
                  <a:pt x="835" y="260"/>
                </a:cubicBezTo>
                <a:cubicBezTo>
                  <a:pt x="835" y="260"/>
                  <a:pt x="835" y="260"/>
                  <a:pt x="835" y="261"/>
                </a:cubicBezTo>
                <a:cubicBezTo>
                  <a:pt x="835" y="261"/>
                  <a:pt x="835" y="261"/>
                  <a:pt x="835" y="261"/>
                </a:cubicBezTo>
                <a:cubicBezTo>
                  <a:pt x="835" y="261"/>
                  <a:pt x="835" y="261"/>
                  <a:pt x="835" y="261"/>
                </a:cubicBezTo>
                <a:close/>
                <a:moveTo>
                  <a:pt x="855" y="259"/>
                </a:moveTo>
                <a:cubicBezTo>
                  <a:pt x="856" y="260"/>
                  <a:pt x="856" y="260"/>
                  <a:pt x="856" y="260"/>
                </a:cubicBezTo>
                <a:cubicBezTo>
                  <a:pt x="857" y="260"/>
                  <a:pt x="856" y="260"/>
                  <a:pt x="856" y="259"/>
                </a:cubicBezTo>
                <a:cubicBezTo>
                  <a:pt x="856" y="259"/>
                  <a:pt x="856" y="260"/>
                  <a:pt x="855" y="259"/>
                </a:cubicBezTo>
                <a:close/>
                <a:moveTo>
                  <a:pt x="848" y="260"/>
                </a:moveTo>
                <a:cubicBezTo>
                  <a:pt x="848" y="260"/>
                  <a:pt x="847" y="260"/>
                  <a:pt x="847" y="260"/>
                </a:cubicBezTo>
                <a:cubicBezTo>
                  <a:pt x="847" y="260"/>
                  <a:pt x="847" y="260"/>
                  <a:pt x="847" y="260"/>
                </a:cubicBezTo>
                <a:cubicBezTo>
                  <a:pt x="847" y="261"/>
                  <a:pt x="847" y="260"/>
                  <a:pt x="848" y="260"/>
                </a:cubicBezTo>
                <a:close/>
                <a:moveTo>
                  <a:pt x="850" y="261"/>
                </a:moveTo>
                <a:cubicBezTo>
                  <a:pt x="850" y="261"/>
                  <a:pt x="850" y="261"/>
                  <a:pt x="850" y="261"/>
                </a:cubicBezTo>
                <a:cubicBezTo>
                  <a:pt x="851" y="261"/>
                  <a:pt x="851" y="261"/>
                  <a:pt x="851" y="261"/>
                </a:cubicBezTo>
                <a:cubicBezTo>
                  <a:pt x="851" y="261"/>
                  <a:pt x="851" y="261"/>
                  <a:pt x="851" y="260"/>
                </a:cubicBezTo>
                <a:cubicBezTo>
                  <a:pt x="850" y="260"/>
                  <a:pt x="851" y="261"/>
                  <a:pt x="850" y="261"/>
                </a:cubicBezTo>
                <a:close/>
                <a:moveTo>
                  <a:pt x="829" y="264"/>
                </a:moveTo>
                <a:cubicBezTo>
                  <a:pt x="830" y="264"/>
                  <a:pt x="830" y="264"/>
                  <a:pt x="830" y="264"/>
                </a:cubicBezTo>
                <a:cubicBezTo>
                  <a:pt x="830" y="264"/>
                  <a:pt x="830" y="263"/>
                  <a:pt x="831" y="263"/>
                </a:cubicBezTo>
                <a:cubicBezTo>
                  <a:pt x="830" y="262"/>
                  <a:pt x="831" y="262"/>
                  <a:pt x="830" y="262"/>
                </a:cubicBezTo>
                <a:cubicBezTo>
                  <a:pt x="830" y="262"/>
                  <a:pt x="830" y="262"/>
                  <a:pt x="831" y="263"/>
                </a:cubicBezTo>
                <a:cubicBezTo>
                  <a:pt x="831" y="263"/>
                  <a:pt x="830" y="262"/>
                  <a:pt x="830" y="263"/>
                </a:cubicBezTo>
                <a:cubicBezTo>
                  <a:pt x="830" y="263"/>
                  <a:pt x="830" y="264"/>
                  <a:pt x="829" y="264"/>
                </a:cubicBezTo>
                <a:close/>
                <a:moveTo>
                  <a:pt x="854" y="263"/>
                </a:moveTo>
                <a:cubicBezTo>
                  <a:pt x="854" y="263"/>
                  <a:pt x="853" y="262"/>
                  <a:pt x="853" y="262"/>
                </a:cubicBezTo>
                <a:cubicBezTo>
                  <a:pt x="853" y="263"/>
                  <a:pt x="852" y="263"/>
                  <a:pt x="852" y="264"/>
                </a:cubicBezTo>
                <a:cubicBezTo>
                  <a:pt x="852" y="264"/>
                  <a:pt x="852" y="264"/>
                  <a:pt x="853" y="264"/>
                </a:cubicBezTo>
                <a:cubicBezTo>
                  <a:pt x="853" y="264"/>
                  <a:pt x="853" y="264"/>
                  <a:pt x="853" y="263"/>
                </a:cubicBezTo>
                <a:cubicBezTo>
                  <a:pt x="853" y="264"/>
                  <a:pt x="853" y="263"/>
                  <a:pt x="854" y="263"/>
                </a:cubicBezTo>
                <a:close/>
                <a:moveTo>
                  <a:pt x="824" y="265"/>
                </a:moveTo>
                <a:cubicBezTo>
                  <a:pt x="825" y="264"/>
                  <a:pt x="825" y="264"/>
                  <a:pt x="825" y="264"/>
                </a:cubicBezTo>
                <a:cubicBezTo>
                  <a:pt x="824" y="264"/>
                  <a:pt x="824" y="265"/>
                  <a:pt x="824" y="265"/>
                </a:cubicBezTo>
                <a:close/>
                <a:moveTo>
                  <a:pt x="875" y="263"/>
                </a:moveTo>
                <a:cubicBezTo>
                  <a:pt x="874" y="263"/>
                  <a:pt x="875" y="263"/>
                  <a:pt x="875" y="263"/>
                </a:cubicBezTo>
                <a:cubicBezTo>
                  <a:pt x="875" y="263"/>
                  <a:pt x="875" y="263"/>
                  <a:pt x="875" y="263"/>
                </a:cubicBezTo>
                <a:cubicBezTo>
                  <a:pt x="875" y="263"/>
                  <a:pt x="875" y="263"/>
                  <a:pt x="875" y="263"/>
                </a:cubicBezTo>
                <a:close/>
                <a:moveTo>
                  <a:pt x="852" y="263"/>
                </a:moveTo>
                <a:cubicBezTo>
                  <a:pt x="852" y="264"/>
                  <a:pt x="851" y="264"/>
                  <a:pt x="852" y="264"/>
                </a:cubicBezTo>
                <a:cubicBezTo>
                  <a:pt x="852" y="264"/>
                  <a:pt x="852" y="264"/>
                  <a:pt x="852" y="263"/>
                </a:cubicBezTo>
                <a:close/>
                <a:moveTo>
                  <a:pt x="830" y="266"/>
                </a:moveTo>
                <a:cubicBezTo>
                  <a:pt x="830" y="266"/>
                  <a:pt x="830" y="266"/>
                  <a:pt x="830" y="266"/>
                </a:cubicBezTo>
                <a:cubicBezTo>
                  <a:pt x="830" y="266"/>
                  <a:pt x="830" y="266"/>
                  <a:pt x="830" y="266"/>
                </a:cubicBezTo>
                <a:cubicBezTo>
                  <a:pt x="830" y="267"/>
                  <a:pt x="830" y="266"/>
                  <a:pt x="830" y="266"/>
                </a:cubicBezTo>
                <a:close/>
                <a:moveTo>
                  <a:pt x="865" y="267"/>
                </a:moveTo>
                <a:cubicBezTo>
                  <a:pt x="865" y="267"/>
                  <a:pt x="865" y="267"/>
                  <a:pt x="866" y="267"/>
                </a:cubicBezTo>
                <a:cubicBezTo>
                  <a:pt x="866" y="267"/>
                  <a:pt x="865" y="267"/>
                  <a:pt x="866" y="267"/>
                </a:cubicBezTo>
                <a:cubicBezTo>
                  <a:pt x="866" y="267"/>
                  <a:pt x="866" y="267"/>
                  <a:pt x="866" y="266"/>
                </a:cubicBezTo>
                <a:cubicBezTo>
                  <a:pt x="866" y="267"/>
                  <a:pt x="866" y="267"/>
                  <a:pt x="865" y="267"/>
                </a:cubicBezTo>
                <a:close/>
                <a:moveTo>
                  <a:pt x="854" y="271"/>
                </a:moveTo>
                <a:cubicBezTo>
                  <a:pt x="854" y="271"/>
                  <a:pt x="854" y="271"/>
                  <a:pt x="855" y="272"/>
                </a:cubicBezTo>
                <a:cubicBezTo>
                  <a:pt x="855" y="271"/>
                  <a:pt x="855" y="271"/>
                  <a:pt x="855" y="270"/>
                </a:cubicBezTo>
                <a:cubicBezTo>
                  <a:pt x="855" y="271"/>
                  <a:pt x="854" y="271"/>
                  <a:pt x="854" y="271"/>
                </a:cubicBezTo>
                <a:close/>
                <a:moveTo>
                  <a:pt x="824" y="273"/>
                </a:moveTo>
                <a:cubicBezTo>
                  <a:pt x="824" y="273"/>
                  <a:pt x="824" y="274"/>
                  <a:pt x="824" y="274"/>
                </a:cubicBezTo>
                <a:cubicBezTo>
                  <a:pt x="825" y="274"/>
                  <a:pt x="824" y="273"/>
                  <a:pt x="825" y="273"/>
                </a:cubicBezTo>
                <a:cubicBezTo>
                  <a:pt x="824" y="273"/>
                  <a:pt x="824" y="273"/>
                  <a:pt x="823" y="273"/>
                </a:cubicBezTo>
                <a:cubicBezTo>
                  <a:pt x="823" y="273"/>
                  <a:pt x="823" y="273"/>
                  <a:pt x="823" y="273"/>
                </a:cubicBezTo>
                <a:cubicBezTo>
                  <a:pt x="823" y="274"/>
                  <a:pt x="824" y="273"/>
                  <a:pt x="824" y="273"/>
                </a:cubicBezTo>
                <a:close/>
                <a:moveTo>
                  <a:pt x="822" y="275"/>
                </a:moveTo>
                <a:cubicBezTo>
                  <a:pt x="822" y="275"/>
                  <a:pt x="823" y="275"/>
                  <a:pt x="823" y="274"/>
                </a:cubicBezTo>
                <a:cubicBezTo>
                  <a:pt x="822" y="274"/>
                  <a:pt x="823" y="275"/>
                  <a:pt x="822" y="275"/>
                </a:cubicBezTo>
                <a:cubicBezTo>
                  <a:pt x="822" y="276"/>
                  <a:pt x="822" y="275"/>
                  <a:pt x="822" y="275"/>
                </a:cubicBezTo>
                <a:close/>
                <a:moveTo>
                  <a:pt x="824" y="275"/>
                </a:moveTo>
                <a:cubicBezTo>
                  <a:pt x="823" y="274"/>
                  <a:pt x="823" y="276"/>
                  <a:pt x="822" y="275"/>
                </a:cubicBezTo>
                <a:cubicBezTo>
                  <a:pt x="822" y="276"/>
                  <a:pt x="822" y="276"/>
                  <a:pt x="821" y="276"/>
                </a:cubicBezTo>
                <a:cubicBezTo>
                  <a:pt x="821" y="277"/>
                  <a:pt x="821" y="277"/>
                  <a:pt x="822" y="277"/>
                </a:cubicBezTo>
                <a:cubicBezTo>
                  <a:pt x="822" y="277"/>
                  <a:pt x="822" y="277"/>
                  <a:pt x="822" y="277"/>
                </a:cubicBezTo>
                <a:cubicBezTo>
                  <a:pt x="822" y="277"/>
                  <a:pt x="822" y="277"/>
                  <a:pt x="822" y="277"/>
                </a:cubicBezTo>
                <a:cubicBezTo>
                  <a:pt x="822" y="276"/>
                  <a:pt x="822" y="276"/>
                  <a:pt x="822" y="276"/>
                </a:cubicBezTo>
                <a:cubicBezTo>
                  <a:pt x="822" y="276"/>
                  <a:pt x="822" y="277"/>
                  <a:pt x="822" y="276"/>
                </a:cubicBezTo>
                <a:cubicBezTo>
                  <a:pt x="822" y="276"/>
                  <a:pt x="822" y="276"/>
                  <a:pt x="822" y="276"/>
                </a:cubicBezTo>
                <a:cubicBezTo>
                  <a:pt x="822" y="276"/>
                  <a:pt x="822" y="276"/>
                  <a:pt x="823" y="276"/>
                </a:cubicBezTo>
                <a:cubicBezTo>
                  <a:pt x="823" y="275"/>
                  <a:pt x="823" y="275"/>
                  <a:pt x="824" y="275"/>
                </a:cubicBezTo>
                <a:close/>
                <a:moveTo>
                  <a:pt x="871" y="280"/>
                </a:moveTo>
                <a:cubicBezTo>
                  <a:pt x="871" y="280"/>
                  <a:pt x="870" y="280"/>
                  <a:pt x="870" y="280"/>
                </a:cubicBezTo>
                <a:cubicBezTo>
                  <a:pt x="870" y="280"/>
                  <a:pt x="870" y="280"/>
                  <a:pt x="870" y="280"/>
                </a:cubicBezTo>
                <a:cubicBezTo>
                  <a:pt x="871" y="280"/>
                  <a:pt x="871" y="280"/>
                  <a:pt x="871" y="280"/>
                </a:cubicBezTo>
                <a:cubicBezTo>
                  <a:pt x="871" y="279"/>
                  <a:pt x="871" y="280"/>
                  <a:pt x="871" y="280"/>
                </a:cubicBezTo>
                <a:close/>
                <a:moveTo>
                  <a:pt x="863" y="285"/>
                </a:moveTo>
                <a:cubicBezTo>
                  <a:pt x="863" y="285"/>
                  <a:pt x="863" y="285"/>
                  <a:pt x="864" y="285"/>
                </a:cubicBezTo>
                <a:cubicBezTo>
                  <a:pt x="864" y="285"/>
                  <a:pt x="863" y="284"/>
                  <a:pt x="864" y="284"/>
                </a:cubicBezTo>
                <a:cubicBezTo>
                  <a:pt x="864" y="284"/>
                  <a:pt x="863" y="285"/>
                  <a:pt x="863" y="285"/>
                </a:cubicBezTo>
                <a:close/>
                <a:moveTo>
                  <a:pt x="860" y="287"/>
                </a:moveTo>
                <a:cubicBezTo>
                  <a:pt x="860" y="287"/>
                  <a:pt x="859" y="287"/>
                  <a:pt x="860" y="287"/>
                </a:cubicBezTo>
                <a:cubicBezTo>
                  <a:pt x="860" y="288"/>
                  <a:pt x="860" y="287"/>
                  <a:pt x="861" y="287"/>
                </a:cubicBezTo>
                <a:cubicBezTo>
                  <a:pt x="861" y="287"/>
                  <a:pt x="860" y="287"/>
                  <a:pt x="860" y="287"/>
                </a:cubicBezTo>
                <a:close/>
                <a:moveTo>
                  <a:pt x="837" y="292"/>
                </a:moveTo>
                <a:cubicBezTo>
                  <a:pt x="837" y="292"/>
                  <a:pt x="837" y="292"/>
                  <a:pt x="837" y="292"/>
                </a:cubicBezTo>
                <a:cubicBezTo>
                  <a:pt x="837" y="292"/>
                  <a:pt x="837" y="292"/>
                  <a:pt x="837" y="292"/>
                </a:cubicBezTo>
                <a:cubicBezTo>
                  <a:pt x="838" y="292"/>
                  <a:pt x="838" y="292"/>
                  <a:pt x="838" y="292"/>
                </a:cubicBezTo>
                <a:cubicBezTo>
                  <a:pt x="838" y="292"/>
                  <a:pt x="837" y="291"/>
                  <a:pt x="838" y="292"/>
                </a:cubicBezTo>
                <a:cubicBezTo>
                  <a:pt x="838" y="292"/>
                  <a:pt x="837" y="291"/>
                  <a:pt x="838" y="291"/>
                </a:cubicBezTo>
                <a:cubicBezTo>
                  <a:pt x="837" y="291"/>
                  <a:pt x="837" y="292"/>
                  <a:pt x="837" y="292"/>
                </a:cubicBezTo>
                <a:close/>
                <a:moveTo>
                  <a:pt x="854" y="294"/>
                </a:moveTo>
                <a:cubicBezTo>
                  <a:pt x="853" y="294"/>
                  <a:pt x="853" y="294"/>
                  <a:pt x="852" y="294"/>
                </a:cubicBezTo>
                <a:cubicBezTo>
                  <a:pt x="853" y="294"/>
                  <a:pt x="853" y="295"/>
                  <a:pt x="854" y="295"/>
                </a:cubicBezTo>
                <a:cubicBezTo>
                  <a:pt x="853" y="294"/>
                  <a:pt x="855" y="294"/>
                  <a:pt x="855" y="294"/>
                </a:cubicBezTo>
                <a:cubicBezTo>
                  <a:pt x="855" y="294"/>
                  <a:pt x="854" y="294"/>
                  <a:pt x="855" y="294"/>
                </a:cubicBezTo>
                <a:cubicBezTo>
                  <a:pt x="854" y="293"/>
                  <a:pt x="854" y="294"/>
                  <a:pt x="854" y="294"/>
                </a:cubicBezTo>
                <a:close/>
                <a:moveTo>
                  <a:pt x="851" y="295"/>
                </a:moveTo>
                <a:cubicBezTo>
                  <a:pt x="851" y="295"/>
                  <a:pt x="851" y="295"/>
                  <a:pt x="850" y="296"/>
                </a:cubicBezTo>
                <a:cubicBezTo>
                  <a:pt x="851" y="296"/>
                  <a:pt x="851" y="295"/>
                  <a:pt x="851" y="296"/>
                </a:cubicBezTo>
                <a:cubicBezTo>
                  <a:pt x="851" y="295"/>
                  <a:pt x="851" y="295"/>
                  <a:pt x="851" y="295"/>
                </a:cubicBezTo>
                <a:close/>
                <a:moveTo>
                  <a:pt x="853" y="295"/>
                </a:moveTo>
                <a:cubicBezTo>
                  <a:pt x="853" y="295"/>
                  <a:pt x="853" y="295"/>
                  <a:pt x="853" y="295"/>
                </a:cubicBezTo>
                <a:cubicBezTo>
                  <a:pt x="852" y="295"/>
                  <a:pt x="853" y="295"/>
                  <a:pt x="852" y="295"/>
                </a:cubicBezTo>
                <a:cubicBezTo>
                  <a:pt x="853" y="295"/>
                  <a:pt x="853" y="295"/>
                  <a:pt x="853" y="295"/>
                </a:cubicBezTo>
                <a:cubicBezTo>
                  <a:pt x="853" y="296"/>
                  <a:pt x="853" y="296"/>
                  <a:pt x="853" y="296"/>
                </a:cubicBezTo>
                <a:cubicBezTo>
                  <a:pt x="853" y="295"/>
                  <a:pt x="853" y="295"/>
                  <a:pt x="853" y="295"/>
                </a:cubicBezTo>
                <a:cubicBezTo>
                  <a:pt x="853" y="295"/>
                  <a:pt x="853" y="295"/>
                  <a:pt x="853" y="295"/>
                </a:cubicBezTo>
                <a:close/>
                <a:moveTo>
                  <a:pt x="851" y="298"/>
                </a:moveTo>
                <a:cubicBezTo>
                  <a:pt x="851" y="297"/>
                  <a:pt x="851" y="298"/>
                  <a:pt x="851" y="297"/>
                </a:cubicBezTo>
                <a:cubicBezTo>
                  <a:pt x="850" y="297"/>
                  <a:pt x="851" y="298"/>
                  <a:pt x="851" y="298"/>
                </a:cubicBezTo>
                <a:cubicBezTo>
                  <a:pt x="851" y="298"/>
                  <a:pt x="851" y="298"/>
                  <a:pt x="851" y="298"/>
                </a:cubicBezTo>
                <a:close/>
                <a:moveTo>
                  <a:pt x="853" y="303"/>
                </a:moveTo>
                <a:cubicBezTo>
                  <a:pt x="853" y="303"/>
                  <a:pt x="853" y="303"/>
                  <a:pt x="852" y="303"/>
                </a:cubicBezTo>
                <a:cubicBezTo>
                  <a:pt x="852" y="303"/>
                  <a:pt x="852" y="303"/>
                  <a:pt x="852" y="303"/>
                </a:cubicBezTo>
                <a:cubicBezTo>
                  <a:pt x="853" y="303"/>
                  <a:pt x="853" y="303"/>
                  <a:pt x="853" y="304"/>
                </a:cubicBezTo>
                <a:cubicBezTo>
                  <a:pt x="853" y="304"/>
                  <a:pt x="853" y="303"/>
                  <a:pt x="853" y="304"/>
                </a:cubicBezTo>
                <a:cubicBezTo>
                  <a:pt x="853" y="303"/>
                  <a:pt x="853" y="303"/>
                  <a:pt x="853" y="303"/>
                </a:cubicBezTo>
                <a:close/>
                <a:moveTo>
                  <a:pt x="843" y="305"/>
                </a:moveTo>
                <a:cubicBezTo>
                  <a:pt x="843" y="305"/>
                  <a:pt x="843" y="304"/>
                  <a:pt x="843" y="304"/>
                </a:cubicBezTo>
                <a:cubicBezTo>
                  <a:pt x="842" y="304"/>
                  <a:pt x="843" y="305"/>
                  <a:pt x="843" y="305"/>
                </a:cubicBezTo>
                <a:cubicBezTo>
                  <a:pt x="843" y="305"/>
                  <a:pt x="843" y="305"/>
                  <a:pt x="843" y="305"/>
                </a:cubicBezTo>
                <a:cubicBezTo>
                  <a:pt x="844" y="305"/>
                  <a:pt x="843" y="304"/>
                  <a:pt x="843" y="305"/>
                </a:cubicBezTo>
                <a:close/>
                <a:moveTo>
                  <a:pt x="826" y="307"/>
                </a:moveTo>
                <a:cubicBezTo>
                  <a:pt x="827" y="307"/>
                  <a:pt x="827" y="306"/>
                  <a:pt x="827" y="306"/>
                </a:cubicBezTo>
                <a:cubicBezTo>
                  <a:pt x="827" y="306"/>
                  <a:pt x="827" y="306"/>
                  <a:pt x="826" y="306"/>
                </a:cubicBezTo>
                <a:cubicBezTo>
                  <a:pt x="826" y="306"/>
                  <a:pt x="826" y="306"/>
                  <a:pt x="827" y="306"/>
                </a:cubicBezTo>
                <a:cubicBezTo>
                  <a:pt x="827" y="306"/>
                  <a:pt x="826" y="306"/>
                  <a:pt x="826" y="307"/>
                </a:cubicBezTo>
                <a:close/>
                <a:moveTo>
                  <a:pt x="850" y="311"/>
                </a:moveTo>
                <a:cubicBezTo>
                  <a:pt x="850" y="311"/>
                  <a:pt x="850" y="311"/>
                  <a:pt x="850" y="310"/>
                </a:cubicBezTo>
                <a:cubicBezTo>
                  <a:pt x="850" y="310"/>
                  <a:pt x="850" y="311"/>
                  <a:pt x="849" y="311"/>
                </a:cubicBezTo>
                <a:cubicBezTo>
                  <a:pt x="850" y="311"/>
                  <a:pt x="849" y="312"/>
                  <a:pt x="849" y="312"/>
                </a:cubicBezTo>
                <a:cubicBezTo>
                  <a:pt x="849" y="312"/>
                  <a:pt x="850" y="311"/>
                  <a:pt x="850" y="311"/>
                </a:cubicBezTo>
                <a:close/>
                <a:moveTo>
                  <a:pt x="848" y="312"/>
                </a:moveTo>
                <a:cubicBezTo>
                  <a:pt x="848" y="312"/>
                  <a:pt x="849" y="312"/>
                  <a:pt x="848" y="312"/>
                </a:cubicBezTo>
                <a:cubicBezTo>
                  <a:pt x="848" y="312"/>
                  <a:pt x="848" y="312"/>
                  <a:pt x="848" y="313"/>
                </a:cubicBezTo>
                <a:cubicBezTo>
                  <a:pt x="849" y="313"/>
                  <a:pt x="847" y="314"/>
                  <a:pt x="847" y="314"/>
                </a:cubicBezTo>
                <a:cubicBezTo>
                  <a:pt x="847" y="314"/>
                  <a:pt x="848" y="314"/>
                  <a:pt x="848" y="315"/>
                </a:cubicBezTo>
                <a:cubicBezTo>
                  <a:pt x="848" y="314"/>
                  <a:pt x="847" y="314"/>
                  <a:pt x="848" y="314"/>
                </a:cubicBezTo>
                <a:cubicBezTo>
                  <a:pt x="848" y="313"/>
                  <a:pt x="849" y="313"/>
                  <a:pt x="849" y="312"/>
                </a:cubicBezTo>
                <a:cubicBezTo>
                  <a:pt x="849" y="312"/>
                  <a:pt x="849" y="312"/>
                  <a:pt x="848" y="312"/>
                </a:cubicBezTo>
                <a:close/>
                <a:moveTo>
                  <a:pt x="849" y="314"/>
                </a:moveTo>
                <a:cubicBezTo>
                  <a:pt x="850" y="313"/>
                  <a:pt x="850" y="312"/>
                  <a:pt x="851" y="312"/>
                </a:cubicBezTo>
                <a:cubicBezTo>
                  <a:pt x="850" y="312"/>
                  <a:pt x="849" y="313"/>
                  <a:pt x="849" y="314"/>
                </a:cubicBezTo>
                <a:close/>
                <a:moveTo>
                  <a:pt x="847" y="316"/>
                </a:moveTo>
                <a:cubicBezTo>
                  <a:pt x="847" y="317"/>
                  <a:pt x="847" y="317"/>
                  <a:pt x="846" y="317"/>
                </a:cubicBezTo>
                <a:cubicBezTo>
                  <a:pt x="847" y="317"/>
                  <a:pt x="847" y="317"/>
                  <a:pt x="847" y="316"/>
                </a:cubicBezTo>
                <a:close/>
                <a:moveTo>
                  <a:pt x="845" y="320"/>
                </a:moveTo>
                <a:cubicBezTo>
                  <a:pt x="844" y="320"/>
                  <a:pt x="843" y="321"/>
                  <a:pt x="843" y="322"/>
                </a:cubicBezTo>
                <a:cubicBezTo>
                  <a:pt x="844" y="322"/>
                  <a:pt x="843" y="321"/>
                  <a:pt x="844" y="321"/>
                </a:cubicBezTo>
                <a:cubicBezTo>
                  <a:pt x="843" y="321"/>
                  <a:pt x="844" y="321"/>
                  <a:pt x="844" y="320"/>
                </a:cubicBezTo>
                <a:cubicBezTo>
                  <a:pt x="845" y="320"/>
                  <a:pt x="845" y="321"/>
                  <a:pt x="845" y="321"/>
                </a:cubicBezTo>
                <a:cubicBezTo>
                  <a:pt x="844" y="320"/>
                  <a:pt x="844" y="320"/>
                  <a:pt x="845" y="320"/>
                </a:cubicBezTo>
                <a:close/>
                <a:moveTo>
                  <a:pt x="846" y="320"/>
                </a:moveTo>
                <a:cubicBezTo>
                  <a:pt x="845" y="320"/>
                  <a:pt x="845" y="321"/>
                  <a:pt x="845" y="321"/>
                </a:cubicBezTo>
                <a:cubicBezTo>
                  <a:pt x="845" y="321"/>
                  <a:pt x="845" y="321"/>
                  <a:pt x="846" y="321"/>
                </a:cubicBezTo>
                <a:cubicBezTo>
                  <a:pt x="845" y="320"/>
                  <a:pt x="845" y="320"/>
                  <a:pt x="846" y="320"/>
                </a:cubicBezTo>
                <a:close/>
                <a:moveTo>
                  <a:pt x="842" y="323"/>
                </a:moveTo>
                <a:cubicBezTo>
                  <a:pt x="843" y="324"/>
                  <a:pt x="843" y="323"/>
                  <a:pt x="843" y="322"/>
                </a:cubicBezTo>
                <a:cubicBezTo>
                  <a:pt x="842" y="322"/>
                  <a:pt x="842" y="323"/>
                  <a:pt x="842" y="323"/>
                </a:cubicBezTo>
                <a:close/>
                <a:moveTo>
                  <a:pt x="838" y="329"/>
                </a:moveTo>
                <a:cubicBezTo>
                  <a:pt x="838" y="329"/>
                  <a:pt x="838" y="329"/>
                  <a:pt x="838" y="330"/>
                </a:cubicBezTo>
                <a:cubicBezTo>
                  <a:pt x="838" y="330"/>
                  <a:pt x="838" y="330"/>
                  <a:pt x="838" y="330"/>
                </a:cubicBezTo>
                <a:cubicBezTo>
                  <a:pt x="838" y="329"/>
                  <a:pt x="838" y="329"/>
                  <a:pt x="838" y="329"/>
                </a:cubicBezTo>
                <a:close/>
                <a:moveTo>
                  <a:pt x="837" y="334"/>
                </a:moveTo>
                <a:cubicBezTo>
                  <a:pt x="837" y="334"/>
                  <a:pt x="837" y="334"/>
                  <a:pt x="838" y="334"/>
                </a:cubicBezTo>
                <a:cubicBezTo>
                  <a:pt x="837" y="333"/>
                  <a:pt x="837" y="333"/>
                  <a:pt x="837" y="333"/>
                </a:cubicBezTo>
                <a:cubicBezTo>
                  <a:pt x="837" y="333"/>
                  <a:pt x="838" y="334"/>
                  <a:pt x="837" y="334"/>
                </a:cubicBezTo>
                <a:close/>
                <a:moveTo>
                  <a:pt x="834" y="338"/>
                </a:moveTo>
                <a:cubicBezTo>
                  <a:pt x="834" y="338"/>
                  <a:pt x="834" y="338"/>
                  <a:pt x="835" y="338"/>
                </a:cubicBezTo>
                <a:cubicBezTo>
                  <a:pt x="835" y="338"/>
                  <a:pt x="835" y="338"/>
                  <a:pt x="835" y="337"/>
                </a:cubicBezTo>
                <a:cubicBezTo>
                  <a:pt x="834" y="337"/>
                  <a:pt x="835" y="338"/>
                  <a:pt x="834" y="338"/>
                </a:cubicBezTo>
                <a:close/>
                <a:moveTo>
                  <a:pt x="832" y="344"/>
                </a:moveTo>
                <a:cubicBezTo>
                  <a:pt x="832" y="344"/>
                  <a:pt x="832" y="344"/>
                  <a:pt x="832" y="344"/>
                </a:cubicBezTo>
                <a:cubicBezTo>
                  <a:pt x="832" y="344"/>
                  <a:pt x="832" y="344"/>
                  <a:pt x="831" y="344"/>
                </a:cubicBezTo>
                <a:cubicBezTo>
                  <a:pt x="831" y="344"/>
                  <a:pt x="831" y="344"/>
                  <a:pt x="831" y="344"/>
                </a:cubicBezTo>
                <a:cubicBezTo>
                  <a:pt x="832" y="345"/>
                  <a:pt x="831" y="345"/>
                  <a:pt x="831" y="346"/>
                </a:cubicBezTo>
                <a:cubicBezTo>
                  <a:pt x="831" y="346"/>
                  <a:pt x="831" y="346"/>
                  <a:pt x="831" y="346"/>
                </a:cubicBezTo>
                <a:cubicBezTo>
                  <a:pt x="831" y="345"/>
                  <a:pt x="832" y="345"/>
                  <a:pt x="832" y="345"/>
                </a:cubicBezTo>
                <a:cubicBezTo>
                  <a:pt x="832" y="345"/>
                  <a:pt x="832" y="345"/>
                  <a:pt x="832" y="345"/>
                </a:cubicBezTo>
                <a:cubicBezTo>
                  <a:pt x="832" y="345"/>
                  <a:pt x="832" y="344"/>
                  <a:pt x="832" y="344"/>
                </a:cubicBezTo>
                <a:close/>
                <a:moveTo>
                  <a:pt x="824" y="364"/>
                </a:moveTo>
                <a:cubicBezTo>
                  <a:pt x="823" y="364"/>
                  <a:pt x="824" y="366"/>
                  <a:pt x="823" y="366"/>
                </a:cubicBezTo>
                <a:cubicBezTo>
                  <a:pt x="823" y="366"/>
                  <a:pt x="823" y="366"/>
                  <a:pt x="823" y="366"/>
                </a:cubicBezTo>
                <a:cubicBezTo>
                  <a:pt x="823" y="365"/>
                  <a:pt x="824" y="365"/>
                  <a:pt x="824" y="364"/>
                </a:cubicBezTo>
                <a:close/>
                <a:moveTo>
                  <a:pt x="819" y="381"/>
                </a:moveTo>
                <a:cubicBezTo>
                  <a:pt x="819" y="380"/>
                  <a:pt x="819" y="379"/>
                  <a:pt x="819" y="379"/>
                </a:cubicBezTo>
                <a:cubicBezTo>
                  <a:pt x="819" y="379"/>
                  <a:pt x="819" y="380"/>
                  <a:pt x="819" y="381"/>
                </a:cubicBezTo>
                <a:close/>
                <a:moveTo>
                  <a:pt x="814" y="390"/>
                </a:moveTo>
                <a:cubicBezTo>
                  <a:pt x="814" y="390"/>
                  <a:pt x="814" y="389"/>
                  <a:pt x="814" y="389"/>
                </a:cubicBezTo>
                <a:cubicBezTo>
                  <a:pt x="814" y="390"/>
                  <a:pt x="814" y="390"/>
                  <a:pt x="814" y="391"/>
                </a:cubicBezTo>
                <a:cubicBezTo>
                  <a:pt x="814" y="391"/>
                  <a:pt x="814" y="390"/>
                  <a:pt x="814" y="390"/>
                </a:cubicBezTo>
                <a:cubicBezTo>
                  <a:pt x="814" y="389"/>
                  <a:pt x="814" y="390"/>
                  <a:pt x="814" y="390"/>
                </a:cubicBezTo>
                <a:close/>
                <a:moveTo>
                  <a:pt x="777" y="377"/>
                </a:moveTo>
                <a:cubicBezTo>
                  <a:pt x="777" y="377"/>
                  <a:pt x="777" y="377"/>
                  <a:pt x="777" y="377"/>
                </a:cubicBezTo>
                <a:cubicBezTo>
                  <a:pt x="777" y="378"/>
                  <a:pt x="777" y="378"/>
                  <a:pt x="777" y="378"/>
                </a:cubicBezTo>
                <a:cubicBezTo>
                  <a:pt x="778" y="378"/>
                  <a:pt x="778" y="378"/>
                  <a:pt x="778" y="378"/>
                </a:cubicBezTo>
                <a:cubicBezTo>
                  <a:pt x="778" y="378"/>
                  <a:pt x="777" y="378"/>
                  <a:pt x="777" y="377"/>
                </a:cubicBezTo>
                <a:close/>
                <a:moveTo>
                  <a:pt x="770" y="322"/>
                </a:moveTo>
                <a:cubicBezTo>
                  <a:pt x="770" y="323"/>
                  <a:pt x="769" y="322"/>
                  <a:pt x="769" y="322"/>
                </a:cubicBezTo>
                <a:cubicBezTo>
                  <a:pt x="769" y="322"/>
                  <a:pt x="769" y="322"/>
                  <a:pt x="769" y="322"/>
                </a:cubicBezTo>
                <a:cubicBezTo>
                  <a:pt x="769" y="322"/>
                  <a:pt x="769" y="322"/>
                  <a:pt x="769" y="322"/>
                </a:cubicBezTo>
                <a:cubicBezTo>
                  <a:pt x="770" y="323"/>
                  <a:pt x="770" y="323"/>
                  <a:pt x="771" y="323"/>
                </a:cubicBezTo>
                <a:cubicBezTo>
                  <a:pt x="771" y="323"/>
                  <a:pt x="771" y="323"/>
                  <a:pt x="770" y="322"/>
                </a:cubicBezTo>
                <a:close/>
                <a:moveTo>
                  <a:pt x="729" y="350"/>
                </a:moveTo>
                <a:cubicBezTo>
                  <a:pt x="729" y="350"/>
                  <a:pt x="729" y="350"/>
                  <a:pt x="729" y="350"/>
                </a:cubicBezTo>
                <a:cubicBezTo>
                  <a:pt x="730" y="350"/>
                  <a:pt x="730" y="350"/>
                  <a:pt x="730" y="350"/>
                </a:cubicBezTo>
                <a:cubicBezTo>
                  <a:pt x="730" y="350"/>
                  <a:pt x="730" y="350"/>
                  <a:pt x="730" y="350"/>
                </a:cubicBezTo>
                <a:cubicBezTo>
                  <a:pt x="730" y="350"/>
                  <a:pt x="730" y="350"/>
                  <a:pt x="729" y="350"/>
                </a:cubicBezTo>
                <a:close/>
                <a:moveTo>
                  <a:pt x="727" y="347"/>
                </a:moveTo>
                <a:cubicBezTo>
                  <a:pt x="727" y="347"/>
                  <a:pt x="727" y="348"/>
                  <a:pt x="727" y="347"/>
                </a:cubicBezTo>
                <a:cubicBezTo>
                  <a:pt x="727" y="347"/>
                  <a:pt x="727" y="347"/>
                  <a:pt x="728" y="347"/>
                </a:cubicBezTo>
                <a:cubicBezTo>
                  <a:pt x="728" y="346"/>
                  <a:pt x="727" y="348"/>
                  <a:pt x="727" y="347"/>
                </a:cubicBezTo>
                <a:close/>
              </a:path>
            </a:pathLst>
          </a:custGeom>
          <a:gradFill flip="none" rotWithShape="1">
            <a:gsLst>
              <a:gs pos="37000">
                <a:srgbClr val="FF0000"/>
              </a:gs>
              <a:gs pos="58000">
                <a:srgbClr val="E30000"/>
              </a:gs>
              <a:gs pos="36000">
                <a:schemeClr val="tx1"/>
              </a:gs>
              <a:gs pos="37000">
                <a:schemeClr val="tx1"/>
              </a:gs>
            </a:gsLst>
            <a:lin ang="10800000" scaled="1"/>
            <a:tileRect/>
          </a:gra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41"/>
          <p:cNvSpPr>
            <a:spLocks noChangeAspect="1" noEditPoints="1"/>
          </p:cNvSpPr>
          <p:nvPr/>
        </p:nvSpPr>
        <p:spPr bwMode="auto">
          <a:xfrm>
            <a:off x="2971800" y="4341205"/>
            <a:ext cx="2982850" cy="1375524"/>
          </a:xfrm>
          <a:custGeom>
            <a:avLst/>
            <a:gdLst>
              <a:gd name="T0" fmla="*/ 18 w 875"/>
              <a:gd name="T1" fmla="*/ 272 h 404"/>
              <a:gd name="T2" fmla="*/ 141 w 875"/>
              <a:gd name="T3" fmla="*/ 134 h 404"/>
              <a:gd name="T4" fmla="*/ 290 w 875"/>
              <a:gd name="T5" fmla="*/ 22 h 404"/>
              <a:gd name="T6" fmla="*/ 745 w 875"/>
              <a:gd name="T7" fmla="*/ 199 h 404"/>
              <a:gd name="T8" fmla="*/ 86 w 875"/>
              <a:gd name="T9" fmla="*/ 224 h 404"/>
              <a:gd name="T10" fmla="*/ 147 w 875"/>
              <a:gd name="T11" fmla="*/ 112 h 404"/>
              <a:gd name="T12" fmla="*/ 857 w 875"/>
              <a:gd name="T13" fmla="*/ 244 h 404"/>
              <a:gd name="T14" fmla="*/ 874 w 875"/>
              <a:gd name="T15" fmla="*/ 265 h 404"/>
              <a:gd name="T16" fmla="*/ 832 w 875"/>
              <a:gd name="T17" fmla="*/ 297 h 404"/>
              <a:gd name="T18" fmla="*/ 833 w 875"/>
              <a:gd name="T19" fmla="*/ 343 h 404"/>
              <a:gd name="T20" fmla="*/ 717 w 875"/>
              <a:gd name="T21" fmla="*/ 346 h 404"/>
              <a:gd name="T22" fmla="*/ 860 w 875"/>
              <a:gd name="T23" fmla="*/ 284 h 404"/>
              <a:gd name="T24" fmla="*/ 850 w 875"/>
              <a:gd name="T25" fmla="*/ 300 h 404"/>
              <a:gd name="T26" fmla="*/ 856 w 875"/>
              <a:gd name="T27" fmla="*/ 300 h 404"/>
              <a:gd name="T28" fmla="*/ 832 w 875"/>
              <a:gd name="T29" fmla="*/ 340 h 404"/>
              <a:gd name="T30" fmla="*/ 818 w 875"/>
              <a:gd name="T31" fmla="*/ 380 h 404"/>
              <a:gd name="T32" fmla="*/ 761 w 875"/>
              <a:gd name="T33" fmla="*/ 364 h 404"/>
              <a:gd name="T34" fmla="*/ 715 w 875"/>
              <a:gd name="T35" fmla="*/ 342 h 404"/>
              <a:gd name="T36" fmla="*/ 705 w 875"/>
              <a:gd name="T37" fmla="*/ 316 h 404"/>
              <a:gd name="T38" fmla="*/ 787 w 875"/>
              <a:gd name="T39" fmla="*/ 329 h 404"/>
              <a:gd name="T40" fmla="*/ 643 w 875"/>
              <a:gd name="T41" fmla="*/ 136 h 404"/>
              <a:gd name="T42" fmla="*/ 59 w 875"/>
              <a:gd name="T43" fmla="*/ 267 h 404"/>
              <a:gd name="T44" fmla="*/ 317 w 875"/>
              <a:gd name="T45" fmla="*/ 56 h 404"/>
              <a:gd name="T46" fmla="*/ 21 w 875"/>
              <a:gd name="T47" fmla="*/ 307 h 404"/>
              <a:gd name="T48" fmla="*/ 66 w 875"/>
              <a:gd name="T49" fmla="*/ 219 h 404"/>
              <a:gd name="T50" fmla="*/ 208 w 875"/>
              <a:gd name="T51" fmla="*/ 86 h 404"/>
              <a:gd name="T52" fmla="*/ 29 w 875"/>
              <a:gd name="T53" fmla="*/ 259 h 404"/>
              <a:gd name="T54" fmla="*/ 31 w 875"/>
              <a:gd name="T55" fmla="*/ 239 h 404"/>
              <a:gd name="T56" fmla="*/ 156 w 875"/>
              <a:gd name="T57" fmla="*/ 104 h 404"/>
              <a:gd name="T58" fmla="*/ 74 w 875"/>
              <a:gd name="T59" fmla="*/ 173 h 404"/>
              <a:gd name="T60" fmla="*/ 229 w 875"/>
              <a:gd name="T61" fmla="*/ 49 h 404"/>
              <a:gd name="T62" fmla="*/ 362 w 875"/>
              <a:gd name="T63" fmla="*/ 4 h 404"/>
              <a:gd name="T64" fmla="*/ 558 w 875"/>
              <a:gd name="T65" fmla="*/ 31 h 404"/>
              <a:gd name="T66" fmla="*/ 729 w 875"/>
              <a:gd name="T67" fmla="*/ 179 h 404"/>
              <a:gd name="T68" fmla="*/ 819 w 875"/>
              <a:gd name="T69" fmla="*/ 271 h 404"/>
              <a:gd name="T70" fmla="*/ 820 w 875"/>
              <a:gd name="T71" fmla="*/ 279 h 404"/>
              <a:gd name="T72" fmla="*/ 849 w 875"/>
              <a:gd name="T73" fmla="*/ 252 h 404"/>
              <a:gd name="T74" fmla="*/ 847 w 875"/>
              <a:gd name="T75" fmla="*/ 269 h 404"/>
              <a:gd name="T76" fmla="*/ 826 w 875"/>
              <a:gd name="T77" fmla="*/ 309 h 404"/>
              <a:gd name="T78" fmla="*/ 860 w 875"/>
              <a:gd name="T79" fmla="*/ 266 h 404"/>
              <a:gd name="T80" fmla="*/ 862 w 875"/>
              <a:gd name="T81" fmla="*/ 266 h 404"/>
              <a:gd name="T82" fmla="*/ 833 w 875"/>
              <a:gd name="T83" fmla="*/ 266 h 404"/>
              <a:gd name="T84" fmla="*/ 99 w 875"/>
              <a:gd name="T85" fmla="*/ 149 h 404"/>
              <a:gd name="T86" fmla="*/ 44 w 875"/>
              <a:gd name="T87" fmla="*/ 227 h 404"/>
              <a:gd name="T88" fmla="*/ 67 w 875"/>
              <a:gd name="T89" fmla="*/ 201 h 404"/>
              <a:gd name="T90" fmla="*/ 149 w 875"/>
              <a:gd name="T91" fmla="*/ 126 h 404"/>
              <a:gd name="T92" fmla="*/ 69 w 875"/>
              <a:gd name="T93" fmla="*/ 228 h 404"/>
              <a:gd name="T94" fmla="*/ 132 w 875"/>
              <a:gd name="T95" fmla="*/ 151 h 404"/>
              <a:gd name="T96" fmla="*/ 225 w 875"/>
              <a:gd name="T97" fmla="*/ 62 h 404"/>
              <a:gd name="T98" fmla="*/ 333 w 875"/>
              <a:gd name="T99" fmla="*/ 10 h 404"/>
              <a:gd name="T100" fmla="*/ 165 w 875"/>
              <a:gd name="T101" fmla="*/ 142 h 404"/>
              <a:gd name="T102" fmla="*/ 670 w 875"/>
              <a:gd name="T103" fmla="*/ 163 h 404"/>
              <a:gd name="T104" fmla="*/ 710 w 875"/>
              <a:gd name="T105" fmla="*/ 321 h 404"/>
              <a:gd name="T106" fmla="*/ 790 w 875"/>
              <a:gd name="T107" fmla="*/ 340 h 404"/>
              <a:gd name="T108" fmla="*/ 819 w 875"/>
              <a:gd name="T109" fmla="*/ 373 h 404"/>
              <a:gd name="T110" fmla="*/ 844 w 875"/>
              <a:gd name="T111" fmla="*/ 312 h 404"/>
              <a:gd name="T112" fmla="*/ 821 w 875"/>
              <a:gd name="T113" fmla="*/ 366 h 404"/>
              <a:gd name="T114" fmla="*/ 836 w 875"/>
              <a:gd name="T115" fmla="*/ 322 h 404"/>
              <a:gd name="T116" fmla="*/ 844 w 875"/>
              <a:gd name="T117" fmla="*/ 298 h 404"/>
              <a:gd name="T118" fmla="*/ 861 w 875"/>
              <a:gd name="T119" fmla="*/ 277 h 404"/>
              <a:gd name="T120" fmla="*/ 871 w 875"/>
              <a:gd name="T121" fmla="*/ 267 h 404"/>
              <a:gd name="T122" fmla="*/ 870 w 875"/>
              <a:gd name="T123" fmla="*/ 280 h 404"/>
              <a:gd name="T124" fmla="*/ 832 w 875"/>
              <a:gd name="T125" fmla="*/ 3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5" h="404">
                <a:moveTo>
                  <a:pt x="9" y="328"/>
                </a:moveTo>
                <a:cubicBezTo>
                  <a:pt x="9" y="327"/>
                  <a:pt x="10" y="326"/>
                  <a:pt x="11" y="325"/>
                </a:cubicBezTo>
                <a:cubicBezTo>
                  <a:pt x="10" y="326"/>
                  <a:pt x="10" y="327"/>
                  <a:pt x="9" y="328"/>
                </a:cubicBezTo>
                <a:close/>
                <a:moveTo>
                  <a:pt x="11" y="322"/>
                </a:moveTo>
                <a:cubicBezTo>
                  <a:pt x="10" y="323"/>
                  <a:pt x="9" y="323"/>
                  <a:pt x="9" y="325"/>
                </a:cubicBezTo>
                <a:cubicBezTo>
                  <a:pt x="10" y="324"/>
                  <a:pt x="11" y="323"/>
                  <a:pt x="11" y="322"/>
                </a:cubicBezTo>
                <a:close/>
                <a:moveTo>
                  <a:pt x="15" y="319"/>
                </a:moveTo>
                <a:cubicBezTo>
                  <a:pt x="15" y="318"/>
                  <a:pt x="15" y="318"/>
                  <a:pt x="16" y="316"/>
                </a:cubicBezTo>
                <a:cubicBezTo>
                  <a:pt x="15" y="317"/>
                  <a:pt x="15" y="317"/>
                  <a:pt x="15" y="317"/>
                </a:cubicBezTo>
                <a:cubicBezTo>
                  <a:pt x="14" y="318"/>
                  <a:pt x="15" y="318"/>
                  <a:pt x="15" y="319"/>
                </a:cubicBezTo>
                <a:close/>
                <a:moveTo>
                  <a:pt x="38" y="297"/>
                </a:moveTo>
                <a:cubicBezTo>
                  <a:pt x="38" y="296"/>
                  <a:pt x="38" y="296"/>
                  <a:pt x="38" y="295"/>
                </a:cubicBezTo>
                <a:cubicBezTo>
                  <a:pt x="38" y="296"/>
                  <a:pt x="37" y="297"/>
                  <a:pt x="37" y="298"/>
                </a:cubicBezTo>
                <a:lnTo>
                  <a:pt x="38" y="297"/>
                </a:lnTo>
                <a:close/>
                <a:moveTo>
                  <a:pt x="12" y="319"/>
                </a:moveTo>
                <a:cubicBezTo>
                  <a:pt x="12" y="319"/>
                  <a:pt x="12" y="319"/>
                  <a:pt x="12" y="320"/>
                </a:cubicBezTo>
                <a:cubicBezTo>
                  <a:pt x="12" y="320"/>
                  <a:pt x="13" y="319"/>
                  <a:pt x="13" y="318"/>
                </a:cubicBezTo>
                <a:cubicBezTo>
                  <a:pt x="13" y="318"/>
                  <a:pt x="13" y="318"/>
                  <a:pt x="12" y="319"/>
                </a:cubicBezTo>
                <a:close/>
                <a:moveTo>
                  <a:pt x="39" y="293"/>
                </a:moveTo>
                <a:cubicBezTo>
                  <a:pt x="39" y="294"/>
                  <a:pt x="39" y="294"/>
                  <a:pt x="39" y="294"/>
                </a:cubicBezTo>
                <a:cubicBezTo>
                  <a:pt x="40" y="293"/>
                  <a:pt x="40" y="293"/>
                  <a:pt x="41" y="293"/>
                </a:cubicBezTo>
                <a:cubicBezTo>
                  <a:pt x="41" y="292"/>
                  <a:pt x="40" y="292"/>
                  <a:pt x="39" y="293"/>
                </a:cubicBezTo>
                <a:close/>
                <a:moveTo>
                  <a:pt x="25" y="302"/>
                </a:moveTo>
                <a:cubicBezTo>
                  <a:pt x="24" y="302"/>
                  <a:pt x="24" y="303"/>
                  <a:pt x="24" y="304"/>
                </a:cubicBezTo>
                <a:cubicBezTo>
                  <a:pt x="24" y="304"/>
                  <a:pt x="25" y="302"/>
                  <a:pt x="25" y="302"/>
                </a:cubicBezTo>
                <a:close/>
                <a:moveTo>
                  <a:pt x="49" y="277"/>
                </a:moveTo>
                <a:cubicBezTo>
                  <a:pt x="49" y="278"/>
                  <a:pt x="49" y="278"/>
                  <a:pt x="48" y="280"/>
                </a:cubicBezTo>
                <a:cubicBezTo>
                  <a:pt x="48" y="280"/>
                  <a:pt x="48" y="280"/>
                  <a:pt x="48" y="280"/>
                </a:cubicBezTo>
                <a:cubicBezTo>
                  <a:pt x="47" y="281"/>
                  <a:pt x="47" y="281"/>
                  <a:pt x="46" y="282"/>
                </a:cubicBezTo>
                <a:cubicBezTo>
                  <a:pt x="46" y="283"/>
                  <a:pt x="46" y="284"/>
                  <a:pt x="46" y="284"/>
                </a:cubicBezTo>
                <a:cubicBezTo>
                  <a:pt x="46" y="284"/>
                  <a:pt x="47" y="283"/>
                  <a:pt x="47" y="283"/>
                </a:cubicBezTo>
                <a:cubicBezTo>
                  <a:pt x="47" y="283"/>
                  <a:pt x="47" y="282"/>
                  <a:pt x="47" y="281"/>
                </a:cubicBezTo>
                <a:cubicBezTo>
                  <a:pt x="48" y="281"/>
                  <a:pt x="49" y="280"/>
                  <a:pt x="50" y="279"/>
                </a:cubicBezTo>
                <a:cubicBezTo>
                  <a:pt x="49" y="279"/>
                  <a:pt x="50" y="277"/>
                  <a:pt x="51" y="275"/>
                </a:cubicBezTo>
                <a:cubicBezTo>
                  <a:pt x="50" y="276"/>
                  <a:pt x="50" y="277"/>
                  <a:pt x="49" y="277"/>
                </a:cubicBezTo>
                <a:close/>
                <a:moveTo>
                  <a:pt x="26" y="300"/>
                </a:moveTo>
                <a:cubicBezTo>
                  <a:pt x="27" y="299"/>
                  <a:pt x="27" y="299"/>
                  <a:pt x="27" y="299"/>
                </a:cubicBezTo>
                <a:cubicBezTo>
                  <a:pt x="27" y="299"/>
                  <a:pt x="27" y="299"/>
                  <a:pt x="27" y="298"/>
                </a:cubicBezTo>
                <a:cubicBezTo>
                  <a:pt x="27" y="298"/>
                  <a:pt x="26" y="299"/>
                  <a:pt x="26" y="300"/>
                </a:cubicBezTo>
                <a:close/>
                <a:moveTo>
                  <a:pt x="25" y="295"/>
                </a:moveTo>
                <a:cubicBezTo>
                  <a:pt x="26" y="294"/>
                  <a:pt x="26" y="293"/>
                  <a:pt x="26" y="292"/>
                </a:cubicBezTo>
                <a:cubicBezTo>
                  <a:pt x="26" y="293"/>
                  <a:pt x="25" y="295"/>
                  <a:pt x="25" y="295"/>
                </a:cubicBezTo>
                <a:close/>
                <a:moveTo>
                  <a:pt x="62" y="263"/>
                </a:moveTo>
                <a:cubicBezTo>
                  <a:pt x="63" y="262"/>
                  <a:pt x="64" y="261"/>
                  <a:pt x="64" y="260"/>
                </a:cubicBezTo>
                <a:cubicBezTo>
                  <a:pt x="63" y="261"/>
                  <a:pt x="63" y="262"/>
                  <a:pt x="62" y="263"/>
                </a:cubicBezTo>
                <a:close/>
                <a:moveTo>
                  <a:pt x="32" y="284"/>
                </a:moveTo>
                <a:cubicBezTo>
                  <a:pt x="31" y="285"/>
                  <a:pt x="31" y="285"/>
                  <a:pt x="30" y="286"/>
                </a:cubicBezTo>
                <a:cubicBezTo>
                  <a:pt x="31" y="286"/>
                  <a:pt x="32" y="285"/>
                  <a:pt x="32" y="284"/>
                </a:cubicBezTo>
                <a:close/>
                <a:moveTo>
                  <a:pt x="54" y="260"/>
                </a:moveTo>
                <a:cubicBezTo>
                  <a:pt x="55" y="261"/>
                  <a:pt x="53" y="262"/>
                  <a:pt x="54" y="262"/>
                </a:cubicBezTo>
                <a:cubicBezTo>
                  <a:pt x="55" y="261"/>
                  <a:pt x="54" y="261"/>
                  <a:pt x="55" y="259"/>
                </a:cubicBezTo>
                <a:cubicBezTo>
                  <a:pt x="55" y="259"/>
                  <a:pt x="55" y="260"/>
                  <a:pt x="54" y="260"/>
                </a:cubicBezTo>
                <a:close/>
                <a:moveTo>
                  <a:pt x="33" y="278"/>
                </a:moveTo>
                <a:cubicBezTo>
                  <a:pt x="33" y="279"/>
                  <a:pt x="34" y="277"/>
                  <a:pt x="35" y="276"/>
                </a:cubicBezTo>
                <a:cubicBezTo>
                  <a:pt x="35" y="275"/>
                  <a:pt x="33" y="277"/>
                  <a:pt x="33" y="278"/>
                </a:cubicBezTo>
                <a:close/>
                <a:moveTo>
                  <a:pt x="43" y="264"/>
                </a:moveTo>
                <a:cubicBezTo>
                  <a:pt x="42" y="265"/>
                  <a:pt x="41" y="266"/>
                  <a:pt x="41" y="267"/>
                </a:cubicBezTo>
                <a:cubicBezTo>
                  <a:pt x="40" y="268"/>
                  <a:pt x="42" y="265"/>
                  <a:pt x="41" y="267"/>
                </a:cubicBezTo>
                <a:cubicBezTo>
                  <a:pt x="42" y="266"/>
                  <a:pt x="43" y="265"/>
                  <a:pt x="43" y="264"/>
                </a:cubicBezTo>
                <a:close/>
                <a:moveTo>
                  <a:pt x="73" y="242"/>
                </a:moveTo>
                <a:cubicBezTo>
                  <a:pt x="73" y="241"/>
                  <a:pt x="72" y="243"/>
                  <a:pt x="72" y="244"/>
                </a:cubicBezTo>
                <a:cubicBezTo>
                  <a:pt x="72" y="245"/>
                  <a:pt x="73" y="242"/>
                  <a:pt x="73" y="242"/>
                </a:cubicBezTo>
                <a:close/>
                <a:moveTo>
                  <a:pt x="71" y="240"/>
                </a:moveTo>
                <a:cubicBezTo>
                  <a:pt x="70" y="241"/>
                  <a:pt x="70" y="242"/>
                  <a:pt x="70" y="242"/>
                </a:cubicBezTo>
                <a:cubicBezTo>
                  <a:pt x="69" y="243"/>
                  <a:pt x="70" y="243"/>
                  <a:pt x="70" y="243"/>
                </a:cubicBezTo>
                <a:cubicBezTo>
                  <a:pt x="70" y="241"/>
                  <a:pt x="72" y="241"/>
                  <a:pt x="71" y="240"/>
                </a:cubicBezTo>
                <a:close/>
                <a:moveTo>
                  <a:pt x="89" y="227"/>
                </a:moveTo>
                <a:cubicBezTo>
                  <a:pt x="88" y="228"/>
                  <a:pt x="88" y="229"/>
                  <a:pt x="87" y="230"/>
                </a:cubicBezTo>
                <a:cubicBezTo>
                  <a:pt x="88" y="229"/>
                  <a:pt x="89" y="228"/>
                  <a:pt x="89" y="227"/>
                </a:cubicBezTo>
                <a:close/>
                <a:moveTo>
                  <a:pt x="32" y="268"/>
                </a:moveTo>
                <a:cubicBezTo>
                  <a:pt x="32" y="270"/>
                  <a:pt x="32" y="270"/>
                  <a:pt x="32" y="270"/>
                </a:cubicBezTo>
                <a:cubicBezTo>
                  <a:pt x="33" y="269"/>
                  <a:pt x="33" y="268"/>
                  <a:pt x="33" y="268"/>
                </a:cubicBezTo>
                <a:cubicBezTo>
                  <a:pt x="34" y="267"/>
                  <a:pt x="33" y="267"/>
                  <a:pt x="32" y="268"/>
                </a:cubicBezTo>
                <a:close/>
                <a:moveTo>
                  <a:pt x="39" y="264"/>
                </a:moveTo>
                <a:cubicBezTo>
                  <a:pt x="40" y="263"/>
                  <a:pt x="40" y="262"/>
                  <a:pt x="41" y="262"/>
                </a:cubicBezTo>
                <a:cubicBezTo>
                  <a:pt x="41" y="261"/>
                  <a:pt x="39" y="263"/>
                  <a:pt x="39" y="264"/>
                </a:cubicBezTo>
                <a:close/>
                <a:moveTo>
                  <a:pt x="36" y="263"/>
                </a:moveTo>
                <a:cubicBezTo>
                  <a:pt x="35" y="264"/>
                  <a:pt x="37" y="262"/>
                  <a:pt x="36" y="264"/>
                </a:cubicBezTo>
                <a:cubicBezTo>
                  <a:pt x="36" y="264"/>
                  <a:pt x="36" y="263"/>
                  <a:pt x="36" y="263"/>
                </a:cubicBezTo>
                <a:cubicBezTo>
                  <a:pt x="38" y="261"/>
                  <a:pt x="39" y="259"/>
                  <a:pt x="41" y="257"/>
                </a:cubicBezTo>
                <a:cubicBezTo>
                  <a:pt x="41" y="255"/>
                  <a:pt x="41" y="256"/>
                  <a:pt x="41" y="255"/>
                </a:cubicBezTo>
                <a:cubicBezTo>
                  <a:pt x="40" y="256"/>
                  <a:pt x="40" y="256"/>
                  <a:pt x="40" y="257"/>
                </a:cubicBezTo>
                <a:cubicBezTo>
                  <a:pt x="39" y="258"/>
                  <a:pt x="39" y="257"/>
                  <a:pt x="38" y="258"/>
                </a:cubicBezTo>
                <a:cubicBezTo>
                  <a:pt x="39" y="259"/>
                  <a:pt x="38" y="260"/>
                  <a:pt x="38" y="261"/>
                </a:cubicBezTo>
                <a:cubicBezTo>
                  <a:pt x="37" y="262"/>
                  <a:pt x="36" y="262"/>
                  <a:pt x="36" y="263"/>
                </a:cubicBezTo>
                <a:close/>
                <a:moveTo>
                  <a:pt x="81" y="228"/>
                </a:moveTo>
                <a:cubicBezTo>
                  <a:pt x="80" y="229"/>
                  <a:pt x="81" y="229"/>
                  <a:pt x="81" y="229"/>
                </a:cubicBezTo>
                <a:cubicBezTo>
                  <a:pt x="81" y="229"/>
                  <a:pt x="82" y="228"/>
                  <a:pt x="82" y="227"/>
                </a:cubicBezTo>
                <a:cubicBezTo>
                  <a:pt x="83" y="227"/>
                  <a:pt x="82" y="228"/>
                  <a:pt x="81" y="228"/>
                </a:cubicBezTo>
                <a:cubicBezTo>
                  <a:pt x="80" y="229"/>
                  <a:pt x="81" y="227"/>
                  <a:pt x="82" y="227"/>
                </a:cubicBezTo>
                <a:cubicBezTo>
                  <a:pt x="82" y="226"/>
                  <a:pt x="81" y="228"/>
                  <a:pt x="81" y="228"/>
                </a:cubicBezTo>
                <a:close/>
                <a:moveTo>
                  <a:pt x="16" y="278"/>
                </a:moveTo>
                <a:cubicBezTo>
                  <a:pt x="17" y="277"/>
                  <a:pt x="18" y="276"/>
                  <a:pt x="18" y="275"/>
                </a:cubicBezTo>
                <a:cubicBezTo>
                  <a:pt x="17" y="276"/>
                  <a:pt x="16" y="276"/>
                  <a:pt x="16" y="278"/>
                </a:cubicBezTo>
                <a:close/>
                <a:moveTo>
                  <a:pt x="16" y="275"/>
                </a:moveTo>
                <a:cubicBezTo>
                  <a:pt x="16" y="276"/>
                  <a:pt x="16" y="277"/>
                  <a:pt x="15" y="277"/>
                </a:cubicBezTo>
                <a:cubicBezTo>
                  <a:pt x="15" y="278"/>
                  <a:pt x="16" y="276"/>
                  <a:pt x="16" y="275"/>
                </a:cubicBezTo>
                <a:close/>
                <a:moveTo>
                  <a:pt x="17" y="274"/>
                </a:moveTo>
                <a:cubicBezTo>
                  <a:pt x="17" y="274"/>
                  <a:pt x="18" y="274"/>
                  <a:pt x="18" y="274"/>
                </a:cubicBezTo>
                <a:cubicBezTo>
                  <a:pt x="18" y="273"/>
                  <a:pt x="18" y="273"/>
                  <a:pt x="18" y="272"/>
                </a:cubicBezTo>
                <a:cubicBezTo>
                  <a:pt x="18" y="273"/>
                  <a:pt x="18" y="273"/>
                  <a:pt x="17" y="274"/>
                </a:cubicBezTo>
                <a:close/>
                <a:moveTo>
                  <a:pt x="83" y="225"/>
                </a:moveTo>
                <a:cubicBezTo>
                  <a:pt x="84" y="226"/>
                  <a:pt x="85" y="223"/>
                  <a:pt x="86" y="223"/>
                </a:cubicBezTo>
                <a:cubicBezTo>
                  <a:pt x="86" y="222"/>
                  <a:pt x="84" y="224"/>
                  <a:pt x="83" y="225"/>
                </a:cubicBezTo>
                <a:close/>
                <a:moveTo>
                  <a:pt x="8" y="276"/>
                </a:moveTo>
                <a:cubicBezTo>
                  <a:pt x="7" y="277"/>
                  <a:pt x="6" y="279"/>
                  <a:pt x="6" y="280"/>
                </a:cubicBezTo>
                <a:cubicBezTo>
                  <a:pt x="7" y="279"/>
                  <a:pt x="7" y="278"/>
                  <a:pt x="8" y="276"/>
                </a:cubicBezTo>
                <a:close/>
                <a:moveTo>
                  <a:pt x="91" y="216"/>
                </a:moveTo>
                <a:cubicBezTo>
                  <a:pt x="91" y="216"/>
                  <a:pt x="90" y="217"/>
                  <a:pt x="89" y="218"/>
                </a:cubicBezTo>
                <a:cubicBezTo>
                  <a:pt x="90" y="218"/>
                  <a:pt x="91" y="217"/>
                  <a:pt x="91" y="216"/>
                </a:cubicBezTo>
                <a:close/>
                <a:moveTo>
                  <a:pt x="33" y="255"/>
                </a:moveTo>
                <a:cubicBezTo>
                  <a:pt x="33" y="257"/>
                  <a:pt x="32" y="257"/>
                  <a:pt x="31" y="258"/>
                </a:cubicBezTo>
                <a:cubicBezTo>
                  <a:pt x="32" y="258"/>
                  <a:pt x="34" y="254"/>
                  <a:pt x="33" y="255"/>
                </a:cubicBezTo>
                <a:close/>
                <a:moveTo>
                  <a:pt x="50" y="243"/>
                </a:moveTo>
                <a:cubicBezTo>
                  <a:pt x="50" y="244"/>
                  <a:pt x="52" y="241"/>
                  <a:pt x="52" y="240"/>
                </a:cubicBezTo>
                <a:cubicBezTo>
                  <a:pt x="52" y="240"/>
                  <a:pt x="52" y="240"/>
                  <a:pt x="52" y="239"/>
                </a:cubicBezTo>
                <a:cubicBezTo>
                  <a:pt x="51" y="240"/>
                  <a:pt x="51" y="242"/>
                  <a:pt x="50" y="243"/>
                </a:cubicBezTo>
                <a:close/>
                <a:moveTo>
                  <a:pt x="18" y="267"/>
                </a:moveTo>
                <a:cubicBezTo>
                  <a:pt x="19" y="266"/>
                  <a:pt x="20" y="265"/>
                  <a:pt x="21" y="263"/>
                </a:cubicBezTo>
                <a:cubicBezTo>
                  <a:pt x="20" y="264"/>
                  <a:pt x="19" y="265"/>
                  <a:pt x="18" y="267"/>
                </a:cubicBezTo>
                <a:close/>
                <a:moveTo>
                  <a:pt x="96" y="211"/>
                </a:moveTo>
                <a:cubicBezTo>
                  <a:pt x="97" y="209"/>
                  <a:pt x="99" y="208"/>
                  <a:pt x="99" y="206"/>
                </a:cubicBezTo>
                <a:cubicBezTo>
                  <a:pt x="98" y="208"/>
                  <a:pt x="96" y="209"/>
                  <a:pt x="95" y="211"/>
                </a:cubicBezTo>
                <a:cubicBezTo>
                  <a:pt x="96" y="211"/>
                  <a:pt x="96" y="211"/>
                  <a:pt x="96" y="211"/>
                </a:cubicBezTo>
                <a:close/>
                <a:moveTo>
                  <a:pt x="41" y="244"/>
                </a:moveTo>
                <a:cubicBezTo>
                  <a:pt x="41" y="244"/>
                  <a:pt x="40" y="245"/>
                  <a:pt x="40" y="245"/>
                </a:cubicBezTo>
                <a:cubicBezTo>
                  <a:pt x="40" y="245"/>
                  <a:pt x="40" y="246"/>
                  <a:pt x="40" y="246"/>
                </a:cubicBezTo>
                <a:cubicBezTo>
                  <a:pt x="41" y="246"/>
                  <a:pt x="41" y="245"/>
                  <a:pt x="41" y="244"/>
                </a:cubicBezTo>
                <a:close/>
                <a:moveTo>
                  <a:pt x="101" y="204"/>
                </a:moveTo>
                <a:cubicBezTo>
                  <a:pt x="100" y="205"/>
                  <a:pt x="100" y="205"/>
                  <a:pt x="100" y="206"/>
                </a:cubicBezTo>
                <a:cubicBezTo>
                  <a:pt x="100" y="206"/>
                  <a:pt x="101" y="205"/>
                  <a:pt x="101" y="205"/>
                </a:cubicBezTo>
                <a:cubicBezTo>
                  <a:pt x="100" y="205"/>
                  <a:pt x="102" y="204"/>
                  <a:pt x="102" y="203"/>
                </a:cubicBezTo>
                <a:cubicBezTo>
                  <a:pt x="101" y="203"/>
                  <a:pt x="101" y="204"/>
                  <a:pt x="101" y="204"/>
                </a:cubicBezTo>
                <a:close/>
                <a:moveTo>
                  <a:pt x="106" y="200"/>
                </a:moveTo>
                <a:cubicBezTo>
                  <a:pt x="104" y="201"/>
                  <a:pt x="105" y="199"/>
                  <a:pt x="104" y="200"/>
                </a:cubicBezTo>
                <a:cubicBezTo>
                  <a:pt x="105" y="201"/>
                  <a:pt x="103" y="202"/>
                  <a:pt x="103" y="203"/>
                </a:cubicBezTo>
                <a:cubicBezTo>
                  <a:pt x="104" y="201"/>
                  <a:pt x="105" y="202"/>
                  <a:pt x="106" y="200"/>
                </a:cubicBezTo>
                <a:close/>
                <a:moveTo>
                  <a:pt x="37" y="240"/>
                </a:moveTo>
                <a:cubicBezTo>
                  <a:pt x="37" y="241"/>
                  <a:pt x="37" y="241"/>
                  <a:pt x="37" y="242"/>
                </a:cubicBezTo>
                <a:cubicBezTo>
                  <a:pt x="38" y="241"/>
                  <a:pt x="39" y="239"/>
                  <a:pt x="37" y="240"/>
                </a:cubicBezTo>
                <a:close/>
                <a:moveTo>
                  <a:pt x="110" y="195"/>
                </a:moveTo>
                <a:cubicBezTo>
                  <a:pt x="111" y="194"/>
                  <a:pt x="111" y="193"/>
                  <a:pt x="112" y="192"/>
                </a:cubicBezTo>
                <a:cubicBezTo>
                  <a:pt x="113" y="191"/>
                  <a:pt x="113" y="192"/>
                  <a:pt x="112" y="193"/>
                </a:cubicBezTo>
                <a:cubicBezTo>
                  <a:pt x="114" y="192"/>
                  <a:pt x="113" y="191"/>
                  <a:pt x="115" y="189"/>
                </a:cubicBezTo>
                <a:cubicBezTo>
                  <a:pt x="115" y="189"/>
                  <a:pt x="115" y="189"/>
                  <a:pt x="114" y="190"/>
                </a:cubicBezTo>
                <a:cubicBezTo>
                  <a:pt x="113" y="191"/>
                  <a:pt x="114" y="189"/>
                  <a:pt x="115" y="189"/>
                </a:cubicBezTo>
                <a:cubicBezTo>
                  <a:pt x="113" y="191"/>
                  <a:pt x="111" y="192"/>
                  <a:pt x="110" y="195"/>
                </a:cubicBezTo>
                <a:close/>
                <a:moveTo>
                  <a:pt x="80" y="205"/>
                </a:moveTo>
                <a:cubicBezTo>
                  <a:pt x="79" y="207"/>
                  <a:pt x="78" y="208"/>
                  <a:pt x="78" y="209"/>
                </a:cubicBezTo>
                <a:cubicBezTo>
                  <a:pt x="79" y="208"/>
                  <a:pt x="80" y="206"/>
                  <a:pt x="80" y="205"/>
                </a:cubicBezTo>
                <a:close/>
                <a:moveTo>
                  <a:pt x="60" y="219"/>
                </a:moveTo>
                <a:cubicBezTo>
                  <a:pt x="59" y="219"/>
                  <a:pt x="59" y="220"/>
                  <a:pt x="59" y="220"/>
                </a:cubicBezTo>
                <a:cubicBezTo>
                  <a:pt x="60" y="219"/>
                  <a:pt x="59" y="220"/>
                  <a:pt x="60" y="220"/>
                </a:cubicBezTo>
                <a:cubicBezTo>
                  <a:pt x="60" y="219"/>
                  <a:pt x="60" y="219"/>
                  <a:pt x="60" y="219"/>
                </a:cubicBezTo>
                <a:close/>
                <a:moveTo>
                  <a:pt x="79" y="197"/>
                </a:moveTo>
                <a:cubicBezTo>
                  <a:pt x="80" y="196"/>
                  <a:pt x="81" y="195"/>
                  <a:pt x="81" y="193"/>
                </a:cubicBezTo>
                <a:cubicBezTo>
                  <a:pt x="81" y="195"/>
                  <a:pt x="79" y="196"/>
                  <a:pt x="79" y="197"/>
                </a:cubicBezTo>
                <a:close/>
                <a:moveTo>
                  <a:pt x="57" y="203"/>
                </a:moveTo>
                <a:cubicBezTo>
                  <a:pt x="57" y="203"/>
                  <a:pt x="57" y="204"/>
                  <a:pt x="56" y="204"/>
                </a:cubicBezTo>
                <a:cubicBezTo>
                  <a:pt x="57" y="204"/>
                  <a:pt x="57" y="203"/>
                  <a:pt x="58" y="203"/>
                </a:cubicBezTo>
                <a:cubicBezTo>
                  <a:pt x="59" y="201"/>
                  <a:pt x="57" y="204"/>
                  <a:pt x="57" y="203"/>
                </a:cubicBezTo>
                <a:close/>
                <a:moveTo>
                  <a:pt x="41" y="214"/>
                </a:moveTo>
                <a:cubicBezTo>
                  <a:pt x="42" y="213"/>
                  <a:pt x="43" y="212"/>
                  <a:pt x="43" y="211"/>
                </a:cubicBezTo>
                <a:cubicBezTo>
                  <a:pt x="43" y="212"/>
                  <a:pt x="41" y="214"/>
                  <a:pt x="41" y="214"/>
                </a:cubicBezTo>
                <a:close/>
                <a:moveTo>
                  <a:pt x="104" y="173"/>
                </a:moveTo>
                <a:cubicBezTo>
                  <a:pt x="105" y="173"/>
                  <a:pt x="105" y="173"/>
                  <a:pt x="105" y="173"/>
                </a:cubicBezTo>
                <a:cubicBezTo>
                  <a:pt x="105" y="172"/>
                  <a:pt x="105" y="172"/>
                  <a:pt x="105" y="172"/>
                </a:cubicBezTo>
                <a:cubicBezTo>
                  <a:pt x="105" y="171"/>
                  <a:pt x="104" y="173"/>
                  <a:pt x="104" y="173"/>
                </a:cubicBezTo>
                <a:close/>
                <a:moveTo>
                  <a:pt x="63" y="190"/>
                </a:moveTo>
                <a:cubicBezTo>
                  <a:pt x="63" y="191"/>
                  <a:pt x="62" y="192"/>
                  <a:pt x="62" y="192"/>
                </a:cubicBezTo>
                <a:cubicBezTo>
                  <a:pt x="62" y="193"/>
                  <a:pt x="60" y="194"/>
                  <a:pt x="60" y="196"/>
                </a:cubicBezTo>
                <a:cubicBezTo>
                  <a:pt x="61" y="195"/>
                  <a:pt x="61" y="194"/>
                  <a:pt x="63" y="193"/>
                </a:cubicBezTo>
                <a:cubicBezTo>
                  <a:pt x="63" y="192"/>
                  <a:pt x="62" y="193"/>
                  <a:pt x="62" y="193"/>
                </a:cubicBezTo>
                <a:cubicBezTo>
                  <a:pt x="62" y="192"/>
                  <a:pt x="64" y="191"/>
                  <a:pt x="63" y="190"/>
                </a:cubicBezTo>
                <a:close/>
                <a:moveTo>
                  <a:pt x="108" y="165"/>
                </a:moveTo>
                <a:cubicBezTo>
                  <a:pt x="108" y="164"/>
                  <a:pt x="107" y="165"/>
                  <a:pt x="106" y="166"/>
                </a:cubicBezTo>
                <a:cubicBezTo>
                  <a:pt x="105" y="167"/>
                  <a:pt x="107" y="165"/>
                  <a:pt x="106" y="167"/>
                </a:cubicBezTo>
                <a:cubicBezTo>
                  <a:pt x="107" y="166"/>
                  <a:pt x="107" y="166"/>
                  <a:pt x="108" y="165"/>
                </a:cubicBezTo>
                <a:close/>
                <a:moveTo>
                  <a:pt x="75" y="176"/>
                </a:moveTo>
                <a:cubicBezTo>
                  <a:pt x="74" y="178"/>
                  <a:pt x="73" y="179"/>
                  <a:pt x="72" y="180"/>
                </a:cubicBezTo>
                <a:cubicBezTo>
                  <a:pt x="72" y="180"/>
                  <a:pt x="75" y="177"/>
                  <a:pt x="75" y="176"/>
                </a:cubicBezTo>
                <a:close/>
                <a:moveTo>
                  <a:pt x="69" y="177"/>
                </a:moveTo>
                <a:cubicBezTo>
                  <a:pt x="69" y="178"/>
                  <a:pt x="68" y="178"/>
                  <a:pt x="67" y="180"/>
                </a:cubicBezTo>
                <a:cubicBezTo>
                  <a:pt x="68" y="179"/>
                  <a:pt x="69" y="178"/>
                  <a:pt x="69" y="177"/>
                </a:cubicBezTo>
                <a:close/>
                <a:moveTo>
                  <a:pt x="84" y="168"/>
                </a:moveTo>
                <a:cubicBezTo>
                  <a:pt x="85" y="168"/>
                  <a:pt x="86" y="167"/>
                  <a:pt x="87" y="166"/>
                </a:cubicBezTo>
                <a:cubicBezTo>
                  <a:pt x="86" y="167"/>
                  <a:pt x="85" y="167"/>
                  <a:pt x="84" y="168"/>
                </a:cubicBezTo>
                <a:close/>
                <a:moveTo>
                  <a:pt x="94" y="159"/>
                </a:moveTo>
                <a:cubicBezTo>
                  <a:pt x="93" y="160"/>
                  <a:pt x="93" y="160"/>
                  <a:pt x="93" y="160"/>
                </a:cubicBezTo>
                <a:cubicBezTo>
                  <a:pt x="94" y="160"/>
                  <a:pt x="94" y="159"/>
                  <a:pt x="95" y="158"/>
                </a:cubicBezTo>
                <a:cubicBezTo>
                  <a:pt x="95" y="158"/>
                  <a:pt x="94" y="158"/>
                  <a:pt x="94" y="159"/>
                </a:cubicBezTo>
                <a:close/>
                <a:moveTo>
                  <a:pt x="96" y="156"/>
                </a:moveTo>
                <a:cubicBezTo>
                  <a:pt x="97" y="156"/>
                  <a:pt x="98" y="155"/>
                  <a:pt x="98" y="154"/>
                </a:cubicBezTo>
                <a:cubicBezTo>
                  <a:pt x="99" y="154"/>
                  <a:pt x="97" y="155"/>
                  <a:pt x="96" y="156"/>
                </a:cubicBezTo>
                <a:close/>
                <a:moveTo>
                  <a:pt x="141" y="134"/>
                </a:moveTo>
                <a:cubicBezTo>
                  <a:pt x="141" y="134"/>
                  <a:pt x="141" y="134"/>
                  <a:pt x="141" y="134"/>
                </a:cubicBezTo>
                <a:cubicBezTo>
                  <a:pt x="141" y="133"/>
                  <a:pt x="142" y="133"/>
                  <a:pt x="142" y="133"/>
                </a:cubicBezTo>
                <a:cubicBezTo>
                  <a:pt x="143" y="133"/>
                  <a:pt x="142" y="132"/>
                  <a:pt x="143" y="132"/>
                </a:cubicBezTo>
                <a:cubicBezTo>
                  <a:pt x="144" y="130"/>
                  <a:pt x="142" y="133"/>
                  <a:pt x="142" y="132"/>
                </a:cubicBezTo>
                <a:cubicBezTo>
                  <a:pt x="141" y="132"/>
                  <a:pt x="139" y="135"/>
                  <a:pt x="141" y="134"/>
                </a:cubicBezTo>
                <a:close/>
                <a:moveTo>
                  <a:pt x="146" y="129"/>
                </a:moveTo>
                <a:cubicBezTo>
                  <a:pt x="145" y="129"/>
                  <a:pt x="145" y="129"/>
                  <a:pt x="145" y="129"/>
                </a:cubicBezTo>
                <a:cubicBezTo>
                  <a:pt x="144" y="130"/>
                  <a:pt x="144" y="130"/>
                  <a:pt x="143" y="131"/>
                </a:cubicBezTo>
                <a:cubicBezTo>
                  <a:pt x="144" y="131"/>
                  <a:pt x="144" y="130"/>
                  <a:pt x="144" y="130"/>
                </a:cubicBezTo>
                <a:cubicBezTo>
                  <a:pt x="145" y="130"/>
                  <a:pt x="145" y="130"/>
                  <a:pt x="145" y="130"/>
                </a:cubicBezTo>
                <a:cubicBezTo>
                  <a:pt x="146" y="130"/>
                  <a:pt x="146" y="129"/>
                  <a:pt x="146" y="129"/>
                </a:cubicBezTo>
                <a:close/>
                <a:moveTo>
                  <a:pt x="152" y="126"/>
                </a:moveTo>
                <a:cubicBezTo>
                  <a:pt x="151" y="126"/>
                  <a:pt x="151" y="127"/>
                  <a:pt x="150" y="128"/>
                </a:cubicBezTo>
                <a:cubicBezTo>
                  <a:pt x="151" y="127"/>
                  <a:pt x="152" y="127"/>
                  <a:pt x="152" y="126"/>
                </a:cubicBezTo>
                <a:close/>
                <a:moveTo>
                  <a:pt x="110" y="144"/>
                </a:moveTo>
                <a:cubicBezTo>
                  <a:pt x="112" y="143"/>
                  <a:pt x="111" y="142"/>
                  <a:pt x="110" y="142"/>
                </a:cubicBezTo>
                <a:cubicBezTo>
                  <a:pt x="109" y="144"/>
                  <a:pt x="110" y="143"/>
                  <a:pt x="110" y="144"/>
                </a:cubicBezTo>
                <a:close/>
                <a:moveTo>
                  <a:pt x="108" y="145"/>
                </a:moveTo>
                <a:cubicBezTo>
                  <a:pt x="109" y="143"/>
                  <a:pt x="111" y="142"/>
                  <a:pt x="111" y="141"/>
                </a:cubicBezTo>
                <a:cubicBezTo>
                  <a:pt x="110" y="142"/>
                  <a:pt x="108" y="143"/>
                  <a:pt x="108" y="145"/>
                </a:cubicBezTo>
                <a:close/>
                <a:moveTo>
                  <a:pt x="112" y="142"/>
                </a:moveTo>
                <a:cubicBezTo>
                  <a:pt x="113" y="141"/>
                  <a:pt x="114" y="140"/>
                  <a:pt x="114" y="139"/>
                </a:cubicBezTo>
                <a:cubicBezTo>
                  <a:pt x="113" y="140"/>
                  <a:pt x="113" y="141"/>
                  <a:pt x="112" y="142"/>
                </a:cubicBezTo>
                <a:cubicBezTo>
                  <a:pt x="112" y="142"/>
                  <a:pt x="112" y="141"/>
                  <a:pt x="112" y="142"/>
                </a:cubicBezTo>
                <a:close/>
                <a:moveTo>
                  <a:pt x="118" y="137"/>
                </a:moveTo>
                <a:cubicBezTo>
                  <a:pt x="117" y="139"/>
                  <a:pt x="117" y="139"/>
                  <a:pt x="117" y="139"/>
                </a:cubicBezTo>
                <a:cubicBezTo>
                  <a:pt x="119" y="137"/>
                  <a:pt x="120" y="137"/>
                  <a:pt x="118" y="137"/>
                </a:cubicBezTo>
                <a:close/>
                <a:moveTo>
                  <a:pt x="158" y="121"/>
                </a:moveTo>
                <a:cubicBezTo>
                  <a:pt x="159" y="121"/>
                  <a:pt x="160" y="120"/>
                  <a:pt x="160" y="119"/>
                </a:cubicBezTo>
                <a:cubicBezTo>
                  <a:pt x="159" y="120"/>
                  <a:pt x="158" y="120"/>
                  <a:pt x="158" y="121"/>
                </a:cubicBezTo>
                <a:close/>
                <a:moveTo>
                  <a:pt x="171" y="112"/>
                </a:moveTo>
                <a:cubicBezTo>
                  <a:pt x="173" y="109"/>
                  <a:pt x="176" y="108"/>
                  <a:pt x="177" y="106"/>
                </a:cubicBezTo>
                <a:cubicBezTo>
                  <a:pt x="175" y="108"/>
                  <a:pt x="173" y="109"/>
                  <a:pt x="171" y="111"/>
                </a:cubicBezTo>
                <a:cubicBezTo>
                  <a:pt x="171" y="111"/>
                  <a:pt x="171" y="111"/>
                  <a:pt x="171" y="110"/>
                </a:cubicBezTo>
                <a:cubicBezTo>
                  <a:pt x="169" y="111"/>
                  <a:pt x="170" y="112"/>
                  <a:pt x="171" y="112"/>
                </a:cubicBezTo>
                <a:close/>
                <a:moveTo>
                  <a:pt x="133" y="123"/>
                </a:moveTo>
                <a:cubicBezTo>
                  <a:pt x="132" y="122"/>
                  <a:pt x="131" y="125"/>
                  <a:pt x="132" y="125"/>
                </a:cubicBezTo>
                <a:cubicBezTo>
                  <a:pt x="133" y="124"/>
                  <a:pt x="132" y="123"/>
                  <a:pt x="133" y="123"/>
                </a:cubicBezTo>
                <a:close/>
                <a:moveTo>
                  <a:pt x="133" y="123"/>
                </a:moveTo>
                <a:cubicBezTo>
                  <a:pt x="134" y="123"/>
                  <a:pt x="134" y="122"/>
                  <a:pt x="135" y="121"/>
                </a:cubicBezTo>
                <a:cubicBezTo>
                  <a:pt x="134" y="121"/>
                  <a:pt x="133" y="122"/>
                  <a:pt x="133" y="123"/>
                </a:cubicBezTo>
                <a:close/>
                <a:moveTo>
                  <a:pt x="185" y="101"/>
                </a:moveTo>
                <a:cubicBezTo>
                  <a:pt x="184" y="101"/>
                  <a:pt x="183" y="101"/>
                  <a:pt x="183" y="102"/>
                </a:cubicBezTo>
                <a:cubicBezTo>
                  <a:pt x="184" y="102"/>
                  <a:pt x="184" y="102"/>
                  <a:pt x="184" y="102"/>
                </a:cubicBezTo>
                <a:cubicBezTo>
                  <a:pt x="185" y="101"/>
                  <a:pt x="184" y="101"/>
                  <a:pt x="185" y="101"/>
                </a:cubicBezTo>
                <a:close/>
                <a:moveTo>
                  <a:pt x="152" y="111"/>
                </a:moveTo>
                <a:cubicBezTo>
                  <a:pt x="152" y="110"/>
                  <a:pt x="151" y="110"/>
                  <a:pt x="152" y="109"/>
                </a:cubicBezTo>
                <a:cubicBezTo>
                  <a:pt x="151" y="110"/>
                  <a:pt x="150" y="112"/>
                  <a:pt x="152" y="111"/>
                </a:cubicBezTo>
                <a:close/>
                <a:moveTo>
                  <a:pt x="187" y="71"/>
                </a:moveTo>
                <a:cubicBezTo>
                  <a:pt x="186" y="72"/>
                  <a:pt x="186" y="73"/>
                  <a:pt x="185" y="74"/>
                </a:cubicBezTo>
                <a:cubicBezTo>
                  <a:pt x="187" y="73"/>
                  <a:pt x="187" y="72"/>
                  <a:pt x="187" y="71"/>
                </a:cubicBezTo>
                <a:close/>
                <a:moveTo>
                  <a:pt x="215" y="55"/>
                </a:moveTo>
                <a:cubicBezTo>
                  <a:pt x="216" y="55"/>
                  <a:pt x="216" y="54"/>
                  <a:pt x="217" y="54"/>
                </a:cubicBezTo>
                <a:cubicBezTo>
                  <a:pt x="218" y="54"/>
                  <a:pt x="216" y="55"/>
                  <a:pt x="216" y="55"/>
                </a:cubicBezTo>
                <a:cubicBezTo>
                  <a:pt x="217" y="55"/>
                  <a:pt x="218" y="54"/>
                  <a:pt x="219" y="53"/>
                </a:cubicBezTo>
                <a:cubicBezTo>
                  <a:pt x="218" y="54"/>
                  <a:pt x="218" y="54"/>
                  <a:pt x="217" y="53"/>
                </a:cubicBezTo>
                <a:cubicBezTo>
                  <a:pt x="218" y="52"/>
                  <a:pt x="220" y="52"/>
                  <a:pt x="221" y="51"/>
                </a:cubicBezTo>
                <a:cubicBezTo>
                  <a:pt x="220" y="51"/>
                  <a:pt x="220" y="52"/>
                  <a:pt x="219" y="52"/>
                </a:cubicBezTo>
                <a:cubicBezTo>
                  <a:pt x="217" y="53"/>
                  <a:pt x="216" y="54"/>
                  <a:pt x="215" y="54"/>
                </a:cubicBezTo>
                <a:cubicBezTo>
                  <a:pt x="215" y="55"/>
                  <a:pt x="216" y="54"/>
                  <a:pt x="215" y="55"/>
                </a:cubicBezTo>
                <a:close/>
                <a:moveTo>
                  <a:pt x="229" y="47"/>
                </a:moveTo>
                <a:cubicBezTo>
                  <a:pt x="228" y="47"/>
                  <a:pt x="227" y="49"/>
                  <a:pt x="227" y="48"/>
                </a:cubicBezTo>
                <a:cubicBezTo>
                  <a:pt x="226" y="48"/>
                  <a:pt x="226" y="49"/>
                  <a:pt x="226" y="49"/>
                </a:cubicBezTo>
                <a:cubicBezTo>
                  <a:pt x="228" y="49"/>
                  <a:pt x="228" y="49"/>
                  <a:pt x="228" y="49"/>
                </a:cubicBezTo>
                <a:cubicBezTo>
                  <a:pt x="229" y="48"/>
                  <a:pt x="229" y="48"/>
                  <a:pt x="229" y="47"/>
                </a:cubicBezTo>
                <a:close/>
                <a:moveTo>
                  <a:pt x="231" y="47"/>
                </a:moveTo>
                <a:cubicBezTo>
                  <a:pt x="231" y="47"/>
                  <a:pt x="232" y="46"/>
                  <a:pt x="233" y="45"/>
                </a:cubicBezTo>
                <a:cubicBezTo>
                  <a:pt x="232" y="45"/>
                  <a:pt x="232" y="45"/>
                  <a:pt x="232" y="45"/>
                </a:cubicBezTo>
                <a:cubicBezTo>
                  <a:pt x="231" y="46"/>
                  <a:pt x="231" y="46"/>
                  <a:pt x="231" y="46"/>
                </a:cubicBezTo>
                <a:cubicBezTo>
                  <a:pt x="231" y="46"/>
                  <a:pt x="231" y="46"/>
                  <a:pt x="230" y="47"/>
                </a:cubicBezTo>
                <a:cubicBezTo>
                  <a:pt x="231" y="47"/>
                  <a:pt x="230" y="47"/>
                  <a:pt x="231" y="47"/>
                </a:cubicBezTo>
                <a:close/>
                <a:moveTo>
                  <a:pt x="236" y="45"/>
                </a:moveTo>
                <a:cubicBezTo>
                  <a:pt x="237" y="44"/>
                  <a:pt x="238" y="44"/>
                  <a:pt x="239" y="43"/>
                </a:cubicBezTo>
                <a:cubicBezTo>
                  <a:pt x="238" y="43"/>
                  <a:pt x="237" y="45"/>
                  <a:pt x="235" y="45"/>
                </a:cubicBezTo>
                <a:cubicBezTo>
                  <a:pt x="235" y="45"/>
                  <a:pt x="236" y="45"/>
                  <a:pt x="236" y="45"/>
                </a:cubicBezTo>
                <a:close/>
                <a:moveTo>
                  <a:pt x="241" y="42"/>
                </a:moveTo>
                <a:cubicBezTo>
                  <a:pt x="241" y="42"/>
                  <a:pt x="242" y="42"/>
                  <a:pt x="242" y="41"/>
                </a:cubicBezTo>
                <a:cubicBezTo>
                  <a:pt x="242" y="41"/>
                  <a:pt x="241" y="41"/>
                  <a:pt x="241" y="41"/>
                </a:cubicBezTo>
                <a:cubicBezTo>
                  <a:pt x="240" y="42"/>
                  <a:pt x="240" y="42"/>
                  <a:pt x="241" y="42"/>
                </a:cubicBezTo>
                <a:close/>
                <a:moveTo>
                  <a:pt x="243" y="41"/>
                </a:moveTo>
                <a:cubicBezTo>
                  <a:pt x="244" y="41"/>
                  <a:pt x="243" y="41"/>
                  <a:pt x="244" y="41"/>
                </a:cubicBezTo>
                <a:cubicBezTo>
                  <a:pt x="244" y="40"/>
                  <a:pt x="243" y="40"/>
                  <a:pt x="243" y="40"/>
                </a:cubicBezTo>
                <a:cubicBezTo>
                  <a:pt x="242" y="41"/>
                  <a:pt x="242" y="41"/>
                  <a:pt x="242" y="41"/>
                </a:cubicBezTo>
                <a:cubicBezTo>
                  <a:pt x="243" y="41"/>
                  <a:pt x="242" y="41"/>
                  <a:pt x="243" y="41"/>
                </a:cubicBezTo>
                <a:close/>
                <a:moveTo>
                  <a:pt x="247" y="38"/>
                </a:moveTo>
                <a:cubicBezTo>
                  <a:pt x="246" y="39"/>
                  <a:pt x="244" y="39"/>
                  <a:pt x="243" y="39"/>
                </a:cubicBezTo>
                <a:cubicBezTo>
                  <a:pt x="243" y="40"/>
                  <a:pt x="246" y="39"/>
                  <a:pt x="247" y="38"/>
                </a:cubicBezTo>
                <a:close/>
                <a:moveTo>
                  <a:pt x="262" y="32"/>
                </a:moveTo>
                <a:cubicBezTo>
                  <a:pt x="263" y="32"/>
                  <a:pt x="264" y="31"/>
                  <a:pt x="264" y="31"/>
                </a:cubicBezTo>
                <a:cubicBezTo>
                  <a:pt x="263" y="31"/>
                  <a:pt x="263" y="32"/>
                  <a:pt x="262" y="31"/>
                </a:cubicBezTo>
                <a:cubicBezTo>
                  <a:pt x="261" y="32"/>
                  <a:pt x="261" y="33"/>
                  <a:pt x="262" y="32"/>
                </a:cubicBezTo>
                <a:close/>
                <a:moveTo>
                  <a:pt x="273" y="27"/>
                </a:moveTo>
                <a:cubicBezTo>
                  <a:pt x="272" y="28"/>
                  <a:pt x="272" y="28"/>
                  <a:pt x="272" y="28"/>
                </a:cubicBezTo>
                <a:cubicBezTo>
                  <a:pt x="273" y="28"/>
                  <a:pt x="274" y="27"/>
                  <a:pt x="275" y="27"/>
                </a:cubicBezTo>
                <a:lnTo>
                  <a:pt x="273" y="27"/>
                </a:lnTo>
                <a:close/>
                <a:moveTo>
                  <a:pt x="281" y="24"/>
                </a:moveTo>
                <a:cubicBezTo>
                  <a:pt x="280" y="24"/>
                  <a:pt x="281" y="24"/>
                  <a:pt x="280" y="25"/>
                </a:cubicBezTo>
                <a:cubicBezTo>
                  <a:pt x="280" y="25"/>
                  <a:pt x="279" y="25"/>
                  <a:pt x="278" y="26"/>
                </a:cubicBezTo>
                <a:cubicBezTo>
                  <a:pt x="280" y="25"/>
                  <a:pt x="281" y="25"/>
                  <a:pt x="282" y="24"/>
                </a:cubicBezTo>
                <a:cubicBezTo>
                  <a:pt x="283" y="24"/>
                  <a:pt x="280" y="25"/>
                  <a:pt x="281" y="24"/>
                </a:cubicBezTo>
                <a:close/>
                <a:moveTo>
                  <a:pt x="282" y="23"/>
                </a:moveTo>
                <a:cubicBezTo>
                  <a:pt x="283" y="23"/>
                  <a:pt x="284" y="22"/>
                  <a:pt x="285" y="22"/>
                </a:cubicBezTo>
                <a:cubicBezTo>
                  <a:pt x="284" y="22"/>
                  <a:pt x="283" y="22"/>
                  <a:pt x="282" y="22"/>
                </a:cubicBezTo>
                <a:cubicBezTo>
                  <a:pt x="282" y="23"/>
                  <a:pt x="283" y="22"/>
                  <a:pt x="282" y="23"/>
                </a:cubicBezTo>
                <a:close/>
                <a:moveTo>
                  <a:pt x="290" y="22"/>
                </a:moveTo>
                <a:cubicBezTo>
                  <a:pt x="292" y="21"/>
                  <a:pt x="294" y="20"/>
                  <a:pt x="296" y="20"/>
                </a:cubicBezTo>
                <a:cubicBezTo>
                  <a:pt x="297" y="19"/>
                  <a:pt x="294" y="20"/>
                  <a:pt x="293" y="20"/>
                </a:cubicBezTo>
                <a:cubicBezTo>
                  <a:pt x="292" y="20"/>
                  <a:pt x="293" y="20"/>
                  <a:pt x="291" y="21"/>
                </a:cubicBezTo>
                <a:cubicBezTo>
                  <a:pt x="289" y="21"/>
                  <a:pt x="289" y="21"/>
                  <a:pt x="288" y="21"/>
                </a:cubicBezTo>
                <a:cubicBezTo>
                  <a:pt x="288" y="22"/>
                  <a:pt x="288" y="22"/>
                  <a:pt x="290" y="22"/>
                </a:cubicBezTo>
                <a:close/>
                <a:moveTo>
                  <a:pt x="290" y="20"/>
                </a:moveTo>
                <a:cubicBezTo>
                  <a:pt x="292" y="20"/>
                  <a:pt x="293" y="19"/>
                  <a:pt x="295" y="19"/>
                </a:cubicBezTo>
                <a:cubicBezTo>
                  <a:pt x="294" y="19"/>
                  <a:pt x="291" y="19"/>
                  <a:pt x="290" y="20"/>
                </a:cubicBezTo>
                <a:close/>
                <a:moveTo>
                  <a:pt x="297" y="17"/>
                </a:moveTo>
                <a:cubicBezTo>
                  <a:pt x="298" y="17"/>
                  <a:pt x="298" y="17"/>
                  <a:pt x="299" y="17"/>
                </a:cubicBezTo>
                <a:cubicBezTo>
                  <a:pt x="300" y="17"/>
                  <a:pt x="298" y="17"/>
                  <a:pt x="299" y="16"/>
                </a:cubicBezTo>
                <a:cubicBezTo>
                  <a:pt x="298" y="16"/>
                  <a:pt x="298" y="17"/>
                  <a:pt x="297" y="17"/>
                </a:cubicBezTo>
                <a:cubicBezTo>
                  <a:pt x="298" y="17"/>
                  <a:pt x="298" y="17"/>
                  <a:pt x="297" y="17"/>
                </a:cubicBezTo>
                <a:close/>
                <a:moveTo>
                  <a:pt x="308" y="13"/>
                </a:moveTo>
                <a:cubicBezTo>
                  <a:pt x="308" y="14"/>
                  <a:pt x="308" y="14"/>
                  <a:pt x="307" y="14"/>
                </a:cubicBezTo>
                <a:cubicBezTo>
                  <a:pt x="307" y="14"/>
                  <a:pt x="308" y="14"/>
                  <a:pt x="309" y="14"/>
                </a:cubicBezTo>
                <a:cubicBezTo>
                  <a:pt x="308" y="14"/>
                  <a:pt x="309" y="13"/>
                  <a:pt x="308" y="13"/>
                </a:cubicBezTo>
                <a:close/>
                <a:moveTo>
                  <a:pt x="431" y="1"/>
                </a:moveTo>
                <a:cubicBezTo>
                  <a:pt x="430" y="1"/>
                  <a:pt x="429" y="0"/>
                  <a:pt x="427" y="0"/>
                </a:cubicBezTo>
                <a:cubicBezTo>
                  <a:pt x="426" y="0"/>
                  <a:pt x="427" y="1"/>
                  <a:pt x="426" y="1"/>
                </a:cubicBezTo>
                <a:cubicBezTo>
                  <a:pt x="428" y="1"/>
                  <a:pt x="430" y="1"/>
                  <a:pt x="431" y="1"/>
                </a:cubicBezTo>
                <a:close/>
                <a:moveTo>
                  <a:pt x="460" y="2"/>
                </a:moveTo>
                <a:cubicBezTo>
                  <a:pt x="461" y="2"/>
                  <a:pt x="462" y="2"/>
                  <a:pt x="463" y="2"/>
                </a:cubicBezTo>
                <a:cubicBezTo>
                  <a:pt x="463" y="2"/>
                  <a:pt x="461" y="1"/>
                  <a:pt x="460" y="2"/>
                </a:cubicBezTo>
                <a:close/>
                <a:moveTo>
                  <a:pt x="500" y="10"/>
                </a:moveTo>
                <a:cubicBezTo>
                  <a:pt x="498" y="9"/>
                  <a:pt x="497" y="9"/>
                  <a:pt x="495" y="9"/>
                </a:cubicBezTo>
                <a:cubicBezTo>
                  <a:pt x="495" y="9"/>
                  <a:pt x="498" y="10"/>
                  <a:pt x="500" y="10"/>
                </a:cubicBezTo>
                <a:close/>
                <a:moveTo>
                  <a:pt x="512" y="13"/>
                </a:moveTo>
                <a:cubicBezTo>
                  <a:pt x="514" y="13"/>
                  <a:pt x="517" y="14"/>
                  <a:pt x="517" y="14"/>
                </a:cubicBezTo>
                <a:cubicBezTo>
                  <a:pt x="516" y="13"/>
                  <a:pt x="513" y="13"/>
                  <a:pt x="512" y="13"/>
                </a:cubicBezTo>
                <a:close/>
                <a:moveTo>
                  <a:pt x="545" y="23"/>
                </a:moveTo>
                <a:cubicBezTo>
                  <a:pt x="546" y="24"/>
                  <a:pt x="547" y="24"/>
                  <a:pt x="548" y="25"/>
                </a:cubicBezTo>
                <a:cubicBezTo>
                  <a:pt x="549" y="25"/>
                  <a:pt x="546" y="23"/>
                  <a:pt x="545" y="23"/>
                </a:cubicBezTo>
                <a:close/>
                <a:moveTo>
                  <a:pt x="578" y="40"/>
                </a:moveTo>
                <a:cubicBezTo>
                  <a:pt x="578" y="40"/>
                  <a:pt x="577" y="39"/>
                  <a:pt x="576" y="39"/>
                </a:cubicBezTo>
                <a:cubicBezTo>
                  <a:pt x="577" y="40"/>
                  <a:pt x="576" y="40"/>
                  <a:pt x="577" y="40"/>
                </a:cubicBezTo>
                <a:cubicBezTo>
                  <a:pt x="577" y="40"/>
                  <a:pt x="578" y="40"/>
                  <a:pt x="578" y="40"/>
                </a:cubicBezTo>
                <a:close/>
                <a:moveTo>
                  <a:pt x="642" y="137"/>
                </a:moveTo>
                <a:cubicBezTo>
                  <a:pt x="644" y="139"/>
                  <a:pt x="646" y="140"/>
                  <a:pt x="648" y="142"/>
                </a:cubicBezTo>
                <a:cubicBezTo>
                  <a:pt x="647" y="141"/>
                  <a:pt x="644" y="138"/>
                  <a:pt x="642" y="137"/>
                </a:cubicBezTo>
                <a:close/>
                <a:moveTo>
                  <a:pt x="650" y="144"/>
                </a:moveTo>
                <a:cubicBezTo>
                  <a:pt x="650" y="143"/>
                  <a:pt x="649" y="143"/>
                  <a:pt x="648" y="142"/>
                </a:cubicBezTo>
                <a:cubicBezTo>
                  <a:pt x="649" y="143"/>
                  <a:pt x="649" y="144"/>
                  <a:pt x="650" y="144"/>
                </a:cubicBezTo>
                <a:close/>
                <a:moveTo>
                  <a:pt x="633" y="74"/>
                </a:moveTo>
                <a:cubicBezTo>
                  <a:pt x="635" y="75"/>
                  <a:pt x="635" y="76"/>
                  <a:pt x="637" y="77"/>
                </a:cubicBezTo>
                <a:cubicBezTo>
                  <a:pt x="636" y="75"/>
                  <a:pt x="634" y="74"/>
                  <a:pt x="632" y="73"/>
                </a:cubicBezTo>
                <a:cubicBezTo>
                  <a:pt x="633" y="74"/>
                  <a:pt x="632" y="74"/>
                  <a:pt x="633" y="74"/>
                </a:cubicBezTo>
                <a:cubicBezTo>
                  <a:pt x="633" y="74"/>
                  <a:pt x="633" y="74"/>
                  <a:pt x="633" y="74"/>
                </a:cubicBezTo>
                <a:close/>
                <a:moveTo>
                  <a:pt x="640" y="83"/>
                </a:moveTo>
                <a:cubicBezTo>
                  <a:pt x="640" y="82"/>
                  <a:pt x="642" y="83"/>
                  <a:pt x="641" y="82"/>
                </a:cubicBezTo>
                <a:cubicBezTo>
                  <a:pt x="640" y="81"/>
                  <a:pt x="640" y="82"/>
                  <a:pt x="640" y="83"/>
                </a:cubicBezTo>
                <a:close/>
                <a:moveTo>
                  <a:pt x="641" y="81"/>
                </a:moveTo>
                <a:cubicBezTo>
                  <a:pt x="641" y="80"/>
                  <a:pt x="640" y="80"/>
                  <a:pt x="639" y="79"/>
                </a:cubicBezTo>
                <a:cubicBezTo>
                  <a:pt x="639" y="79"/>
                  <a:pt x="639" y="80"/>
                  <a:pt x="640" y="80"/>
                </a:cubicBezTo>
                <a:cubicBezTo>
                  <a:pt x="641" y="81"/>
                  <a:pt x="641" y="81"/>
                  <a:pt x="641" y="81"/>
                </a:cubicBezTo>
                <a:close/>
                <a:moveTo>
                  <a:pt x="701" y="139"/>
                </a:moveTo>
                <a:cubicBezTo>
                  <a:pt x="700" y="138"/>
                  <a:pt x="700" y="138"/>
                  <a:pt x="699" y="137"/>
                </a:cubicBezTo>
                <a:cubicBezTo>
                  <a:pt x="699" y="138"/>
                  <a:pt x="699" y="137"/>
                  <a:pt x="699" y="137"/>
                </a:cubicBezTo>
                <a:cubicBezTo>
                  <a:pt x="699" y="138"/>
                  <a:pt x="700" y="138"/>
                  <a:pt x="701" y="139"/>
                </a:cubicBezTo>
                <a:close/>
                <a:moveTo>
                  <a:pt x="705" y="142"/>
                </a:moveTo>
                <a:cubicBezTo>
                  <a:pt x="704" y="141"/>
                  <a:pt x="704" y="140"/>
                  <a:pt x="703" y="141"/>
                </a:cubicBezTo>
                <a:cubicBezTo>
                  <a:pt x="704" y="141"/>
                  <a:pt x="705" y="142"/>
                  <a:pt x="705" y="142"/>
                </a:cubicBezTo>
                <a:close/>
                <a:moveTo>
                  <a:pt x="714" y="155"/>
                </a:moveTo>
                <a:cubicBezTo>
                  <a:pt x="712" y="151"/>
                  <a:pt x="709" y="149"/>
                  <a:pt x="706" y="146"/>
                </a:cubicBezTo>
                <a:cubicBezTo>
                  <a:pt x="708" y="148"/>
                  <a:pt x="710" y="151"/>
                  <a:pt x="712" y="153"/>
                </a:cubicBezTo>
                <a:cubicBezTo>
                  <a:pt x="712" y="152"/>
                  <a:pt x="713" y="154"/>
                  <a:pt x="714" y="155"/>
                </a:cubicBezTo>
                <a:close/>
                <a:moveTo>
                  <a:pt x="713" y="154"/>
                </a:moveTo>
                <a:cubicBezTo>
                  <a:pt x="713" y="155"/>
                  <a:pt x="715" y="156"/>
                  <a:pt x="715" y="157"/>
                </a:cubicBezTo>
                <a:cubicBezTo>
                  <a:pt x="715" y="156"/>
                  <a:pt x="714" y="155"/>
                  <a:pt x="713" y="154"/>
                </a:cubicBezTo>
                <a:close/>
                <a:moveTo>
                  <a:pt x="716" y="158"/>
                </a:moveTo>
                <a:cubicBezTo>
                  <a:pt x="717" y="159"/>
                  <a:pt x="718" y="161"/>
                  <a:pt x="719" y="162"/>
                </a:cubicBezTo>
                <a:cubicBezTo>
                  <a:pt x="719" y="161"/>
                  <a:pt x="717" y="159"/>
                  <a:pt x="716" y="158"/>
                </a:cubicBezTo>
                <a:close/>
                <a:moveTo>
                  <a:pt x="718" y="162"/>
                </a:moveTo>
                <a:cubicBezTo>
                  <a:pt x="719" y="163"/>
                  <a:pt x="719" y="164"/>
                  <a:pt x="719" y="165"/>
                </a:cubicBezTo>
                <a:cubicBezTo>
                  <a:pt x="720" y="165"/>
                  <a:pt x="721" y="166"/>
                  <a:pt x="721" y="165"/>
                </a:cubicBezTo>
                <a:cubicBezTo>
                  <a:pt x="720" y="165"/>
                  <a:pt x="719" y="163"/>
                  <a:pt x="718" y="162"/>
                </a:cubicBezTo>
                <a:close/>
                <a:moveTo>
                  <a:pt x="726" y="163"/>
                </a:moveTo>
                <a:cubicBezTo>
                  <a:pt x="726" y="162"/>
                  <a:pt x="726" y="162"/>
                  <a:pt x="725" y="161"/>
                </a:cubicBezTo>
                <a:cubicBezTo>
                  <a:pt x="725" y="161"/>
                  <a:pt x="725" y="161"/>
                  <a:pt x="725" y="161"/>
                </a:cubicBezTo>
                <a:cubicBezTo>
                  <a:pt x="724" y="161"/>
                  <a:pt x="725" y="163"/>
                  <a:pt x="726" y="163"/>
                </a:cubicBezTo>
                <a:close/>
                <a:moveTo>
                  <a:pt x="731" y="178"/>
                </a:moveTo>
                <a:cubicBezTo>
                  <a:pt x="730" y="176"/>
                  <a:pt x="731" y="179"/>
                  <a:pt x="732" y="178"/>
                </a:cubicBezTo>
                <a:cubicBezTo>
                  <a:pt x="732" y="177"/>
                  <a:pt x="730" y="177"/>
                  <a:pt x="730" y="176"/>
                </a:cubicBezTo>
                <a:cubicBezTo>
                  <a:pt x="730" y="176"/>
                  <a:pt x="730" y="178"/>
                  <a:pt x="730" y="176"/>
                </a:cubicBezTo>
                <a:cubicBezTo>
                  <a:pt x="729" y="176"/>
                  <a:pt x="729" y="176"/>
                  <a:pt x="729" y="176"/>
                </a:cubicBezTo>
                <a:cubicBezTo>
                  <a:pt x="730" y="177"/>
                  <a:pt x="730" y="177"/>
                  <a:pt x="730" y="177"/>
                </a:cubicBezTo>
                <a:cubicBezTo>
                  <a:pt x="730" y="178"/>
                  <a:pt x="732" y="181"/>
                  <a:pt x="734" y="182"/>
                </a:cubicBezTo>
                <a:cubicBezTo>
                  <a:pt x="734" y="182"/>
                  <a:pt x="734" y="182"/>
                  <a:pt x="734" y="182"/>
                </a:cubicBezTo>
                <a:cubicBezTo>
                  <a:pt x="733" y="181"/>
                  <a:pt x="732" y="179"/>
                  <a:pt x="731" y="178"/>
                </a:cubicBezTo>
                <a:close/>
                <a:moveTo>
                  <a:pt x="728" y="166"/>
                </a:moveTo>
                <a:cubicBezTo>
                  <a:pt x="729" y="168"/>
                  <a:pt x="731" y="170"/>
                  <a:pt x="732" y="171"/>
                </a:cubicBezTo>
                <a:cubicBezTo>
                  <a:pt x="731" y="169"/>
                  <a:pt x="730" y="168"/>
                  <a:pt x="728" y="166"/>
                </a:cubicBezTo>
                <a:close/>
                <a:moveTo>
                  <a:pt x="737" y="187"/>
                </a:moveTo>
                <a:cubicBezTo>
                  <a:pt x="737" y="186"/>
                  <a:pt x="736" y="185"/>
                  <a:pt x="735" y="184"/>
                </a:cubicBezTo>
                <a:cubicBezTo>
                  <a:pt x="735" y="185"/>
                  <a:pt x="735" y="185"/>
                  <a:pt x="735" y="187"/>
                </a:cubicBezTo>
                <a:cubicBezTo>
                  <a:pt x="736" y="186"/>
                  <a:pt x="736" y="186"/>
                  <a:pt x="737" y="187"/>
                </a:cubicBezTo>
                <a:close/>
                <a:moveTo>
                  <a:pt x="737" y="186"/>
                </a:moveTo>
                <a:cubicBezTo>
                  <a:pt x="737" y="187"/>
                  <a:pt x="738" y="188"/>
                  <a:pt x="739" y="190"/>
                </a:cubicBezTo>
                <a:cubicBezTo>
                  <a:pt x="738" y="188"/>
                  <a:pt x="738" y="187"/>
                  <a:pt x="737" y="186"/>
                </a:cubicBezTo>
                <a:close/>
                <a:moveTo>
                  <a:pt x="745" y="199"/>
                </a:moveTo>
                <a:cubicBezTo>
                  <a:pt x="744" y="197"/>
                  <a:pt x="742" y="195"/>
                  <a:pt x="741" y="193"/>
                </a:cubicBezTo>
                <a:cubicBezTo>
                  <a:pt x="740" y="193"/>
                  <a:pt x="744" y="197"/>
                  <a:pt x="744" y="199"/>
                </a:cubicBezTo>
                <a:cubicBezTo>
                  <a:pt x="745" y="199"/>
                  <a:pt x="744" y="198"/>
                  <a:pt x="745" y="199"/>
                </a:cubicBezTo>
                <a:close/>
                <a:moveTo>
                  <a:pt x="741" y="192"/>
                </a:moveTo>
                <a:cubicBezTo>
                  <a:pt x="742" y="194"/>
                  <a:pt x="744" y="196"/>
                  <a:pt x="745" y="198"/>
                </a:cubicBezTo>
                <a:cubicBezTo>
                  <a:pt x="745" y="196"/>
                  <a:pt x="743" y="194"/>
                  <a:pt x="741" y="192"/>
                </a:cubicBezTo>
                <a:close/>
                <a:moveTo>
                  <a:pt x="745" y="196"/>
                </a:moveTo>
                <a:cubicBezTo>
                  <a:pt x="745" y="196"/>
                  <a:pt x="747" y="198"/>
                  <a:pt x="747" y="199"/>
                </a:cubicBezTo>
                <a:cubicBezTo>
                  <a:pt x="747" y="198"/>
                  <a:pt x="746" y="197"/>
                  <a:pt x="745" y="196"/>
                </a:cubicBezTo>
                <a:close/>
                <a:moveTo>
                  <a:pt x="749" y="203"/>
                </a:moveTo>
                <a:cubicBezTo>
                  <a:pt x="747" y="201"/>
                  <a:pt x="747" y="199"/>
                  <a:pt x="746" y="198"/>
                </a:cubicBezTo>
                <a:cubicBezTo>
                  <a:pt x="746" y="199"/>
                  <a:pt x="747" y="201"/>
                  <a:pt x="749" y="203"/>
                </a:cubicBezTo>
                <a:close/>
                <a:moveTo>
                  <a:pt x="750" y="207"/>
                </a:moveTo>
                <a:cubicBezTo>
                  <a:pt x="749" y="205"/>
                  <a:pt x="751" y="207"/>
                  <a:pt x="751" y="208"/>
                </a:cubicBezTo>
                <a:cubicBezTo>
                  <a:pt x="751" y="209"/>
                  <a:pt x="750" y="208"/>
                  <a:pt x="750" y="207"/>
                </a:cubicBezTo>
                <a:cubicBezTo>
                  <a:pt x="749" y="208"/>
                  <a:pt x="751" y="208"/>
                  <a:pt x="751" y="209"/>
                </a:cubicBezTo>
                <a:cubicBezTo>
                  <a:pt x="752" y="210"/>
                  <a:pt x="755" y="213"/>
                  <a:pt x="756" y="215"/>
                </a:cubicBezTo>
                <a:cubicBezTo>
                  <a:pt x="757" y="215"/>
                  <a:pt x="754" y="211"/>
                  <a:pt x="753" y="211"/>
                </a:cubicBezTo>
                <a:cubicBezTo>
                  <a:pt x="754" y="211"/>
                  <a:pt x="752" y="209"/>
                  <a:pt x="753" y="209"/>
                </a:cubicBezTo>
                <a:cubicBezTo>
                  <a:pt x="751" y="207"/>
                  <a:pt x="749" y="206"/>
                  <a:pt x="747" y="203"/>
                </a:cubicBezTo>
                <a:cubicBezTo>
                  <a:pt x="747" y="204"/>
                  <a:pt x="748" y="206"/>
                  <a:pt x="750" y="207"/>
                </a:cubicBezTo>
                <a:close/>
                <a:moveTo>
                  <a:pt x="755" y="215"/>
                </a:moveTo>
                <a:cubicBezTo>
                  <a:pt x="755" y="214"/>
                  <a:pt x="755" y="215"/>
                  <a:pt x="755" y="216"/>
                </a:cubicBezTo>
                <a:cubicBezTo>
                  <a:pt x="755" y="217"/>
                  <a:pt x="756" y="217"/>
                  <a:pt x="757" y="218"/>
                </a:cubicBezTo>
                <a:cubicBezTo>
                  <a:pt x="757" y="218"/>
                  <a:pt x="757" y="218"/>
                  <a:pt x="757" y="218"/>
                </a:cubicBezTo>
                <a:cubicBezTo>
                  <a:pt x="757" y="216"/>
                  <a:pt x="757" y="216"/>
                  <a:pt x="757" y="216"/>
                </a:cubicBezTo>
                <a:cubicBezTo>
                  <a:pt x="756" y="216"/>
                  <a:pt x="756" y="217"/>
                  <a:pt x="755" y="215"/>
                </a:cubicBezTo>
                <a:close/>
                <a:moveTo>
                  <a:pt x="756" y="219"/>
                </a:moveTo>
                <a:cubicBezTo>
                  <a:pt x="756" y="220"/>
                  <a:pt x="758" y="222"/>
                  <a:pt x="757" y="220"/>
                </a:cubicBezTo>
                <a:cubicBezTo>
                  <a:pt x="757" y="219"/>
                  <a:pt x="757" y="219"/>
                  <a:pt x="756" y="219"/>
                </a:cubicBezTo>
                <a:close/>
                <a:moveTo>
                  <a:pt x="760" y="223"/>
                </a:moveTo>
                <a:cubicBezTo>
                  <a:pt x="760" y="222"/>
                  <a:pt x="759" y="221"/>
                  <a:pt x="758" y="220"/>
                </a:cubicBezTo>
                <a:cubicBezTo>
                  <a:pt x="757" y="220"/>
                  <a:pt x="759" y="222"/>
                  <a:pt x="759" y="222"/>
                </a:cubicBezTo>
                <a:cubicBezTo>
                  <a:pt x="759" y="222"/>
                  <a:pt x="759" y="222"/>
                  <a:pt x="760" y="223"/>
                </a:cubicBezTo>
                <a:close/>
                <a:moveTo>
                  <a:pt x="6" y="330"/>
                </a:moveTo>
                <a:cubicBezTo>
                  <a:pt x="5" y="330"/>
                  <a:pt x="5" y="331"/>
                  <a:pt x="5" y="332"/>
                </a:cubicBezTo>
                <a:cubicBezTo>
                  <a:pt x="3" y="334"/>
                  <a:pt x="2" y="337"/>
                  <a:pt x="1" y="338"/>
                </a:cubicBezTo>
                <a:cubicBezTo>
                  <a:pt x="1" y="339"/>
                  <a:pt x="3" y="337"/>
                  <a:pt x="3" y="336"/>
                </a:cubicBezTo>
                <a:cubicBezTo>
                  <a:pt x="3" y="338"/>
                  <a:pt x="2" y="338"/>
                  <a:pt x="2" y="340"/>
                </a:cubicBezTo>
                <a:cubicBezTo>
                  <a:pt x="1" y="340"/>
                  <a:pt x="2" y="339"/>
                  <a:pt x="1" y="340"/>
                </a:cubicBezTo>
                <a:cubicBezTo>
                  <a:pt x="1" y="340"/>
                  <a:pt x="0" y="341"/>
                  <a:pt x="0" y="341"/>
                </a:cubicBezTo>
                <a:cubicBezTo>
                  <a:pt x="1" y="339"/>
                  <a:pt x="2" y="343"/>
                  <a:pt x="1" y="340"/>
                </a:cubicBezTo>
                <a:cubicBezTo>
                  <a:pt x="3" y="338"/>
                  <a:pt x="4" y="335"/>
                  <a:pt x="6" y="333"/>
                </a:cubicBezTo>
                <a:cubicBezTo>
                  <a:pt x="6" y="331"/>
                  <a:pt x="6" y="331"/>
                  <a:pt x="7" y="331"/>
                </a:cubicBezTo>
                <a:cubicBezTo>
                  <a:pt x="7" y="330"/>
                  <a:pt x="6" y="331"/>
                  <a:pt x="6" y="330"/>
                </a:cubicBezTo>
                <a:cubicBezTo>
                  <a:pt x="7" y="329"/>
                  <a:pt x="7" y="330"/>
                  <a:pt x="7" y="329"/>
                </a:cubicBezTo>
                <a:cubicBezTo>
                  <a:pt x="7" y="329"/>
                  <a:pt x="7" y="328"/>
                  <a:pt x="7" y="326"/>
                </a:cubicBezTo>
                <a:cubicBezTo>
                  <a:pt x="7" y="327"/>
                  <a:pt x="7" y="328"/>
                  <a:pt x="6" y="330"/>
                </a:cubicBezTo>
                <a:close/>
                <a:moveTo>
                  <a:pt x="19" y="313"/>
                </a:moveTo>
                <a:cubicBezTo>
                  <a:pt x="19" y="314"/>
                  <a:pt x="18" y="315"/>
                  <a:pt x="18" y="316"/>
                </a:cubicBezTo>
                <a:cubicBezTo>
                  <a:pt x="19" y="315"/>
                  <a:pt x="19" y="313"/>
                  <a:pt x="20" y="312"/>
                </a:cubicBezTo>
                <a:cubicBezTo>
                  <a:pt x="19" y="313"/>
                  <a:pt x="20" y="312"/>
                  <a:pt x="19" y="313"/>
                </a:cubicBezTo>
                <a:close/>
                <a:moveTo>
                  <a:pt x="150" y="113"/>
                </a:moveTo>
                <a:cubicBezTo>
                  <a:pt x="150" y="113"/>
                  <a:pt x="150" y="113"/>
                  <a:pt x="149" y="113"/>
                </a:cubicBezTo>
                <a:cubicBezTo>
                  <a:pt x="150" y="113"/>
                  <a:pt x="150" y="113"/>
                  <a:pt x="150" y="113"/>
                </a:cubicBezTo>
                <a:cubicBezTo>
                  <a:pt x="150" y="113"/>
                  <a:pt x="150" y="113"/>
                  <a:pt x="150" y="113"/>
                </a:cubicBezTo>
                <a:close/>
                <a:moveTo>
                  <a:pt x="83" y="234"/>
                </a:moveTo>
                <a:cubicBezTo>
                  <a:pt x="83" y="235"/>
                  <a:pt x="82" y="235"/>
                  <a:pt x="82" y="236"/>
                </a:cubicBezTo>
                <a:cubicBezTo>
                  <a:pt x="82" y="235"/>
                  <a:pt x="83" y="235"/>
                  <a:pt x="83" y="234"/>
                </a:cubicBezTo>
                <a:close/>
                <a:moveTo>
                  <a:pt x="72" y="249"/>
                </a:moveTo>
                <a:cubicBezTo>
                  <a:pt x="72" y="250"/>
                  <a:pt x="69" y="252"/>
                  <a:pt x="68" y="254"/>
                </a:cubicBezTo>
                <a:cubicBezTo>
                  <a:pt x="71" y="251"/>
                  <a:pt x="73" y="248"/>
                  <a:pt x="75" y="245"/>
                </a:cubicBezTo>
                <a:cubicBezTo>
                  <a:pt x="75" y="244"/>
                  <a:pt x="74" y="246"/>
                  <a:pt x="74" y="246"/>
                </a:cubicBezTo>
                <a:cubicBezTo>
                  <a:pt x="73" y="247"/>
                  <a:pt x="73" y="248"/>
                  <a:pt x="72" y="249"/>
                </a:cubicBezTo>
                <a:close/>
                <a:moveTo>
                  <a:pt x="150" y="113"/>
                </a:moveTo>
                <a:cubicBezTo>
                  <a:pt x="150" y="113"/>
                  <a:pt x="151" y="112"/>
                  <a:pt x="151" y="112"/>
                </a:cubicBezTo>
                <a:cubicBezTo>
                  <a:pt x="151" y="111"/>
                  <a:pt x="150" y="112"/>
                  <a:pt x="150" y="113"/>
                </a:cubicBezTo>
                <a:close/>
                <a:moveTo>
                  <a:pt x="165" y="89"/>
                </a:moveTo>
                <a:cubicBezTo>
                  <a:pt x="165" y="89"/>
                  <a:pt x="166" y="88"/>
                  <a:pt x="166" y="89"/>
                </a:cubicBezTo>
                <a:cubicBezTo>
                  <a:pt x="168" y="86"/>
                  <a:pt x="172" y="84"/>
                  <a:pt x="175" y="82"/>
                </a:cubicBezTo>
                <a:cubicBezTo>
                  <a:pt x="172" y="83"/>
                  <a:pt x="169" y="85"/>
                  <a:pt x="167" y="87"/>
                </a:cubicBezTo>
                <a:cubicBezTo>
                  <a:pt x="166" y="87"/>
                  <a:pt x="167" y="87"/>
                  <a:pt x="167" y="87"/>
                </a:cubicBezTo>
                <a:cubicBezTo>
                  <a:pt x="167" y="88"/>
                  <a:pt x="166" y="88"/>
                  <a:pt x="165" y="89"/>
                </a:cubicBezTo>
                <a:close/>
                <a:moveTo>
                  <a:pt x="46" y="284"/>
                </a:moveTo>
                <a:cubicBezTo>
                  <a:pt x="45" y="284"/>
                  <a:pt x="44" y="285"/>
                  <a:pt x="44" y="286"/>
                </a:cubicBezTo>
                <a:cubicBezTo>
                  <a:pt x="45" y="286"/>
                  <a:pt x="45" y="284"/>
                  <a:pt x="46" y="284"/>
                </a:cubicBezTo>
                <a:close/>
                <a:moveTo>
                  <a:pt x="75" y="235"/>
                </a:moveTo>
                <a:cubicBezTo>
                  <a:pt x="75" y="234"/>
                  <a:pt x="75" y="235"/>
                  <a:pt x="74" y="236"/>
                </a:cubicBezTo>
                <a:cubicBezTo>
                  <a:pt x="74" y="237"/>
                  <a:pt x="74" y="237"/>
                  <a:pt x="74" y="237"/>
                </a:cubicBezTo>
                <a:cubicBezTo>
                  <a:pt x="74" y="237"/>
                  <a:pt x="74" y="236"/>
                  <a:pt x="75" y="236"/>
                </a:cubicBezTo>
                <a:cubicBezTo>
                  <a:pt x="75" y="236"/>
                  <a:pt x="75" y="236"/>
                  <a:pt x="75" y="235"/>
                </a:cubicBezTo>
                <a:close/>
                <a:moveTo>
                  <a:pt x="35" y="265"/>
                </a:moveTo>
                <a:cubicBezTo>
                  <a:pt x="36" y="264"/>
                  <a:pt x="35" y="265"/>
                  <a:pt x="35" y="264"/>
                </a:cubicBezTo>
                <a:cubicBezTo>
                  <a:pt x="34" y="265"/>
                  <a:pt x="35" y="265"/>
                  <a:pt x="34" y="266"/>
                </a:cubicBezTo>
                <a:cubicBezTo>
                  <a:pt x="33" y="268"/>
                  <a:pt x="35" y="265"/>
                  <a:pt x="35" y="265"/>
                </a:cubicBezTo>
                <a:close/>
                <a:moveTo>
                  <a:pt x="52" y="251"/>
                </a:moveTo>
                <a:cubicBezTo>
                  <a:pt x="52" y="250"/>
                  <a:pt x="51" y="252"/>
                  <a:pt x="51" y="252"/>
                </a:cubicBezTo>
                <a:cubicBezTo>
                  <a:pt x="51" y="253"/>
                  <a:pt x="51" y="253"/>
                  <a:pt x="51" y="253"/>
                </a:cubicBezTo>
                <a:cubicBezTo>
                  <a:pt x="51" y="252"/>
                  <a:pt x="52" y="252"/>
                  <a:pt x="52" y="251"/>
                </a:cubicBezTo>
                <a:close/>
                <a:moveTo>
                  <a:pt x="47" y="254"/>
                </a:moveTo>
                <a:cubicBezTo>
                  <a:pt x="46" y="254"/>
                  <a:pt x="47" y="253"/>
                  <a:pt x="46" y="254"/>
                </a:cubicBezTo>
                <a:cubicBezTo>
                  <a:pt x="46" y="255"/>
                  <a:pt x="46" y="255"/>
                  <a:pt x="46" y="255"/>
                </a:cubicBezTo>
                <a:cubicBezTo>
                  <a:pt x="46" y="255"/>
                  <a:pt x="46" y="254"/>
                  <a:pt x="47" y="254"/>
                </a:cubicBezTo>
                <a:cubicBezTo>
                  <a:pt x="47" y="253"/>
                  <a:pt x="47" y="254"/>
                  <a:pt x="47" y="254"/>
                </a:cubicBezTo>
                <a:close/>
                <a:moveTo>
                  <a:pt x="86" y="226"/>
                </a:moveTo>
                <a:cubicBezTo>
                  <a:pt x="87" y="225"/>
                  <a:pt x="86" y="225"/>
                  <a:pt x="86" y="225"/>
                </a:cubicBezTo>
                <a:cubicBezTo>
                  <a:pt x="87" y="224"/>
                  <a:pt x="87" y="225"/>
                  <a:pt x="87" y="224"/>
                </a:cubicBezTo>
                <a:cubicBezTo>
                  <a:pt x="88" y="222"/>
                  <a:pt x="89" y="221"/>
                  <a:pt x="90" y="220"/>
                </a:cubicBezTo>
                <a:cubicBezTo>
                  <a:pt x="90" y="219"/>
                  <a:pt x="90" y="219"/>
                  <a:pt x="90" y="219"/>
                </a:cubicBezTo>
                <a:cubicBezTo>
                  <a:pt x="90" y="220"/>
                  <a:pt x="88" y="222"/>
                  <a:pt x="86" y="224"/>
                </a:cubicBezTo>
                <a:cubicBezTo>
                  <a:pt x="86" y="225"/>
                  <a:pt x="85" y="226"/>
                  <a:pt x="86" y="226"/>
                </a:cubicBezTo>
                <a:close/>
                <a:moveTo>
                  <a:pt x="43" y="255"/>
                </a:moveTo>
                <a:cubicBezTo>
                  <a:pt x="45" y="251"/>
                  <a:pt x="46" y="249"/>
                  <a:pt x="48" y="245"/>
                </a:cubicBezTo>
                <a:cubicBezTo>
                  <a:pt x="48" y="246"/>
                  <a:pt x="47" y="247"/>
                  <a:pt x="47" y="246"/>
                </a:cubicBezTo>
                <a:cubicBezTo>
                  <a:pt x="46" y="247"/>
                  <a:pt x="47" y="247"/>
                  <a:pt x="46" y="248"/>
                </a:cubicBezTo>
                <a:cubicBezTo>
                  <a:pt x="46" y="248"/>
                  <a:pt x="43" y="252"/>
                  <a:pt x="44" y="251"/>
                </a:cubicBezTo>
                <a:cubicBezTo>
                  <a:pt x="43" y="251"/>
                  <a:pt x="43" y="254"/>
                  <a:pt x="43" y="255"/>
                </a:cubicBezTo>
                <a:close/>
                <a:moveTo>
                  <a:pt x="103" y="210"/>
                </a:moveTo>
                <a:cubicBezTo>
                  <a:pt x="99" y="215"/>
                  <a:pt x="99" y="215"/>
                  <a:pt x="99" y="215"/>
                </a:cubicBezTo>
                <a:cubicBezTo>
                  <a:pt x="100" y="215"/>
                  <a:pt x="102" y="212"/>
                  <a:pt x="103" y="210"/>
                </a:cubicBezTo>
                <a:close/>
                <a:moveTo>
                  <a:pt x="5" y="281"/>
                </a:moveTo>
                <a:cubicBezTo>
                  <a:pt x="5" y="281"/>
                  <a:pt x="5" y="282"/>
                  <a:pt x="4" y="282"/>
                </a:cubicBezTo>
                <a:cubicBezTo>
                  <a:pt x="5" y="282"/>
                  <a:pt x="4" y="283"/>
                  <a:pt x="4" y="284"/>
                </a:cubicBezTo>
                <a:cubicBezTo>
                  <a:pt x="5" y="282"/>
                  <a:pt x="5" y="282"/>
                  <a:pt x="5" y="281"/>
                </a:cubicBezTo>
                <a:close/>
                <a:moveTo>
                  <a:pt x="48" y="248"/>
                </a:moveTo>
                <a:cubicBezTo>
                  <a:pt x="48" y="246"/>
                  <a:pt x="49" y="246"/>
                  <a:pt x="49" y="244"/>
                </a:cubicBezTo>
                <a:cubicBezTo>
                  <a:pt x="48" y="245"/>
                  <a:pt x="48" y="246"/>
                  <a:pt x="48" y="248"/>
                </a:cubicBezTo>
                <a:close/>
                <a:moveTo>
                  <a:pt x="94" y="213"/>
                </a:moveTo>
                <a:cubicBezTo>
                  <a:pt x="94" y="212"/>
                  <a:pt x="93" y="214"/>
                  <a:pt x="92" y="214"/>
                </a:cubicBezTo>
                <a:cubicBezTo>
                  <a:pt x="92" y="215"/>
                  <a:pt x="92" y="214"/>
                  <a:pt x="92" y="215"/>
                </a:cubicBezTo>
                <a:cubicBezTo>
                  <a:pt x="93" y="214"/>
                  <a:pt x="93" y="214"/>
                  <a:pt x="94" y="213"/>
                </a:cubicBezTo>
                <a:close/>
                <a:moveTo>
                  <a:pt x="25" y="257"/>
                </a:moveTo>
                <a:cubicBezTo>
                  <a:pt x="26" y="256"/>
                  <a:pt x="26" y="256"/>
                  <a:pt x="27" y="256"/>
                </a:cubicBezTo>
                <a:cubicBezTo>
                  <a:pt x="27" y="255"/>
                  <a:pt x="27" y="256"/>
                  <a:pt x="27" y="256"/>
                </a:cubicBezTo>
                <a:cubicBezTo>
                  <a:pt x="27" y="255"/>
                  <a:pt x="27" y="254"/>
                  <a:pt x="27" y="254"/>
                </a:cubicBezTo>
                <a:cubicBezTo>
                  <a:pt x="27" y="255"/>
                  <a:pt x="26" y="256"/>
                  <a:pt x="25" y="257"/>
                </a:cubicBezTo>
                <a:close/>
                <a:moveTo>
                  <a:pt x="55" y="226"/>
                </a:moveTo>
                <a:cubicBezTo>
                  <a:pt x="55" y="225"/>
                  <a:pt x="55" y="225"/>
                  <a:pt x="55" y="224"/>
                </a:cubicBezTo>
                <a:cubicBezTo>
                  <a:pt x="55" y="226"/>
                  <a:pt x="53" y="228"/>
                  <a:pt x="53" y="228"/>
                </a:cubicBezTo>
                <a:cubicBezTo>
                  <a:pt x="54" y="227"/>
                  <a:pt x="54" y="227"/>
                  <a:pt x="55" y="226"/>
                </a:cubicBezTo>
                <a:close/>
                <a:moveTo>
                  <a:pt x="117" y="186"/>
                </a:moveTo>
                <a:cubicBezTo>
                  <a:pt x="117" y="187"/>
                  <a:pt x="117" y="188"/>
                  <a:pt x="116" y="188"/>
                </a:cubicBezTo>
                <a:cubicBezTo>
                  <a:pt x="116" y="188"/>
                  <a:pt x="115" y="189"/>
                  <a:pt x="117" y="189"/>
                </a:cubicBezTo>
                <a:cubicBezTo>
                  <a:pt x="117" y="188"/>
                  <a:pt x="117" y="187"/>
                  <a:pt x="118" y="187"/>
                </a:cubicBezTo>
                <a:cubicBezTo>
                  <a:pt x="118" y="186"/>
                  <a:pt x="117" y="188"/>
                  <a:pt x="117" y="188"/>
                </a:cubicBezTo>
                <a:cubicBezTo>
                  <a:pt x="116" y="188"/>
                  <a:pt x="118" y="186"/>
                  <a:pt x="117" y="186"/>
                </a:cubicBezTo>
                <a:close/>
                <a:moveTo>
                  <a:pt x="121" y="184"/>
                </a:moveTo>
                <a:cubicBezTo>
                  <a:pt x="122" y="183"/>
                  <a:pt x="123" y="181"/>
                  <a:pt x="124" y="181"/>
                </a:cubicBezTo>
                <a:cubicBezTo>
                  <a:pt x="125" y="180"/>
                  <a:pt x="123" y="181"/>
                  <a:pt x="124" y="180"/>
                </a:cubicBezTo>
                <a:cubicBezTo>
                  <a:pt x="123" y="182"/>
                  <a:pt x="122" y="183"/>
                  <a:pt x="121" y="184"/>
                </a:cubicBezTo>
                <a:close/>
                <a:moveTo>
                  <a:pt x="126" y="177"/>
                </a:moveTo>
                <a:cubicBezTo>
                  <a:pt x="125" y="178"/>
                  <a:pt x="125" y="178"/>
                  <a:pt x="125" y="178"/>
                </a:cubicBezTo>
                <a:cubicBezTo>
                  <a:pt x="125" y="179"/>
                  <a:pt x="125" y="178"/>
                  <a:pt x="124" y="179"/>
                </a:cubicBezTo>
                <a:cubicBezTo>
                  <a:pt x="123" y="180"/>
                  <a:pt x="122" y="182"/>
                  <a:pt x="120" y="183"/>
                </a:cubicBezTo>
                <a:cubicBezTo>
                  <a:pt x="121" y="183"/>
                  <a:pt x="123" y="180"/>
                  <a:pt x="124" y="180"/>
                </a:cubicBezTo>
                <a:cubicBezTo>
                  <a:pt x="125" y="179"/>
                  <a:pt x="126" y="178"/>
                  <a:pt x="127" y="178"/>
                </a:cubicBezTo>
                <a:cubicBezTo>
                  <a:pt x="128" y="176"/>
                  <a:pt x="128" y="176"/>
                  <a:pt x="129" y="175"/>
                </a:cubicBezTo>
                <a:cubicBezTo>
                  <a:pt x="127" y="176"/>
                  <a:pt x="127" y="176"/>
                  <a:pt x="127" y="176"/>
                </a:cubicBezTo>
                <a:cubicBezTo>
                  <a:pt x="127" y="177"/>
                  <a:pt x="128" y="176"/>
                  <a:pt x="127" y="176"/>
                </a:cubicBezTo>
                <a:cubicBezTo>
                  <a:pt x="127" y="177"/>
                  <a:pt x="127" y="177"/>
                  <a:pt x="127" y="177"/>
                </a:cubicBezTo>
                <a:cubicBezTo>
                  <a:pt x="126" y="177"/>
                  <a:pt x="127" y="176"/>
                  <a:pt x="126" y="177"/>
                </a:cubicBezTo>
                <a:close/>
                <a:moveTo>
                  <a:pt x="37" y="219"/>
                </a:moveTo>
                <a:cubicBezTo>
                  <a:pt x="37" y="219"/>
                  <a:pt x="38" y="218"/>
                  <a:pt x="38" y="219"/>
                </a:cubicBezTo>
                <a:cubicBezTo>
                  <a:pt x="38" y="218"/>
                  <a:pt x="38" y="218"/>
                  <a:pt x="38" y="217"/>
                </a:cubicBezTo>
                <a:cubicBezTo>
                  <a:pt x="38" y="218"/>
                  <a:pt x="37" y="219"/>
                  <a:pt x="37" y="219"/>
                </a:cubicBezTo>
                <a:cubicBezTo>
                  <a:pt x="37" y="220"/>
                  <a:pt x="37" y="219"/>
                  <a:pt x="37" y="219"/>
                </a:cubicBezTo>
                <a:close/>
                <a:moveTo>
                  <a:pt x="61" y="191"/>
                </a:moveTo>
                <a:cubicBezTo>
                  <a:pt x="60" y="192"/>
                  <a:pt x="60" y="194"/>
                  <a:pt x="59" y="195"/>
                </a:cubicBezTo>
                <a:cubicBezTo>
                  <a:pt x="59" y="195"/>
                  <a:pt x="62" y="192"/>
                  <a:pt x="63" y="190"/>
                </a:cubicBezTo>
                <a:cubicBezTo>
                  <a:pt x="62" y="190"/>
                  <a:pt x="61" y="192"/>
                  <a:pt x="61" y="191"/>
                </a:cubicBezTo>
                <a:close/>
                <a:moveTo>
                  <a:pt x="71" y="181"/>
                </a:moveTo>
                <a:cubicBezTo>
                  <a:pt x="70" y="183"/>
                  <a:pt x="72" y="181"/>
                  <a:pt x="71" y="182"/>
                </a:cubicBezTo>
                <a:cubicBezTo>
                  <a:pt x="72" y="181"/>
                  <a:pt x="73" y="181"/>
                  <a:pt x="74" y="179"/>
                </a:cubicBezTo>
                <a:cubicBezTo>
                  <a:pt x="73" y="179"/>
                  <a:pt x="71" y="182"/>
                  <a:pt x="71" y="181"/>
                </a:cubicBezTo>
                <a:close/>
                <a:moveTo>
                  <a:pt x="127" y="146"/>
                </a:moveTo>
                <a:cubicBezTo>
                  <a:pt x="127" y="147"/>
                  <a:pt x="128" y="146"/>
                  <a:pt x="128" y="145"/>
                </a:cubicBezTo>
                <a:cubicBezTo>
                  <a:pt x="129" y="145"/>
                  <a:pt x="128" y="145"/>
                  <a:pt x="129" y="145"/>
                </a:cubicBezTo>
                <a:cubicBezTo>
                  <a:pt x="129" y="144"/>
                  <a:pt x="129" y="144"/>
                  <a:pt x="129" y="144"/>
                </a:cubicBezTo>
                <a:cubicBezTo>
                  <a:pt x="128" y="145"/>
                  <a:pt x="128" y="145"/>
                  <a:pt x="128" y="145"/>
                </a:cubicBezTo>
                <a:cubicBezTo>
                  <a:pt x="129" y="145"/>
                  <a:pt x="128" y="146"/>
                  <a:pt x="128" y="146"/>
                </a:cubicBezTo>
                <a:cubicBezTo>
                  <a:pt x="127" y="146"/>
                  <a:pt x="128" y="146"/>
                  <a:pt x="127" y="146"/>
                </a:cubicBezTo>
                <a:close/>
                <a:moveTo>
                  <a:pt x="98" y="153"/>
                </a:moveTo>
                <a:cubicBezTo>
                  <a:pt x="98" y="153"/>
                  <a:pt x="98" y="153"/>
                  <a:pt x="97" y="154"/>
                </a:cubicBezTo>
                <a:cubicBezTo>
                  <a:pt x="98" y="154"/>
                  <a:pt x="100" y="152"/>
                  <a:pt x="100" y="151"/>
                </a:cubicBezTo>
                <a:cubicBezTo>
                  <a:pt x="101" y="152"/>
                  <a:pt x="103" y="151"/>
                  <a:pt x="104" y="150"/>
                </a:cubicBezTo>
                <a:cubicBezTo>
                  <a:pt x="103" y="150"/>
                  <a:pt x="102" y="150"/>
                  <a:pt x="101" y="150"/>
                </a:cubicBezTo>
                <a:cubicBezTo>
                  <a:pt x="102" y="151"/>
                  <a:pt x="100" y="151"/>
                  <a:pt x="98" y="153"/>
                </a:cubicBezTo>
                <a:close/>
                <a:moveTo>
                  <a:pt x="107" y="148"/>
                </a:moveTo>
                <a:cubicBezTo>
                  <a:pt x="107" y="148"/>
                  <a:pt x="109" y="145"/>
                  <a:pt x="111" y="144"/>
                </a:cubicBezTo>
                <a:cubicBezTo>
                  <a:pt x="111" y="143"/>
                  <a:pt x="109" y="146"/>
                  <a:pt x="109" y="144"/>
                </a:cubicBezTo>
                <a:cubicBezTo>
                  <a:pt x="109" y="145"/>
                  <a:pt x="108" y="147"/>
                  <a:pt x="107" y="148"/>
                </a:cubicBezTo>
                <a:close/>
                <a:moveTo>
                  <a:pt x="106" y="146"/>
                </a:moveTo>
                <a:cubicBezTo>
                  <a:pt x="106" y="146"/>
                  <a:pt x="105" y="146"/>
                  <a:pt x="105" y="147"/>
                </a:cubicBezTo>
                <a:cubicBezTo>
                  <a:pt x="104" y="147"/>
                  <a:pt x="104" y="148"/>
                  <a:pt x="103" y="149"/>
                </a:cubicBezTo>
                <a:cubicBezTo>
                  <a:pt x="102" y="150"/>
                  <a:pt x="103" y="149"/>
                  <a:pt x="104" y="148"/>
                </a:cubicBezTo>
                <a:cubicBezTo>
                  <a:pt x="104" y="148"/>
                  <a:pt x="104" y="148"/>
                  <a:pt x="104" y="148"/>
                </a:cubicBezTo>
                <a:cubicBezTo>
                  <a:pt x="105" y="148"/>
                  <a:pt x="105" y="148"/>
                  <a:pt x="106" y="147"/>
                </a:cubicBezTo>
                <a:cubicBezTo>
                  <a:pt x="105" y="148"/>
                  <a:pt x="104" y="147"/>
                  <a:pt x="106" y="146"/>
                </a:cubicBezTo>
                <a:close/>
                <a:moveTo>
                  <a:pt x="116" y="137"/>
                </a:moveTo>
                <a:cubicBezTo>
                  <a:pt x="115" y="137"/>
                  <a:pt x="115" y="138"/>
                  <a:pt x="114" y="138"/>
                </a:cubicBezTo>
                <a:cubicBezTo>
                  <a:pt x="114" y="139"/>
                  <a:pt x="115" y="138"/>
                  <a:pt x="114" y="139"/>
                </a:cubicBezTo>
                <a:cubicBezTo>
                  <a:pt x="115" y="138"/>
                  <a:pt x="115" y="138"/>
                  <a:pt x="116" y="137"/>
                </a:cubicBezTo>
                <a:close/>
                <a:moveTo>
                  <a:pt x="124" y="124"/>
                </a:moveTo>
                <a:cubicBezTo>
                  <a:pt x="125" y="123"/>
                  <a:pt x="125" y="123"/>
                  <a:pt x="125" y="123"/>
                </a:cubicBezTo>
                <a:cubicBezTo>
                  <a:pt x="124" y="123"/>
                  <a:pt x="124" y="123"/>
                  <a:pt x="125" y="122"/>
                </a:cubicBezTo>
                <a:cubicBezTo>
                  <a:pt x="126" y="121"/>
                  <a:pt x="124" y="122"/>
                  <a:pt x="124" y="122"/>
                </a:cubicBezTo>
                <a:cubicBezTo>
                  <a:pt x="124" y="123"/>
                  <a:pt x="124" y="123"/>
                  <a:pt x="123" y="124"/>
                </a:cubicBezTo>
                <a:cubicBezTo>
                  <a:pt x="124" y="123"/>
                  <a:pt x="123" y="125"/>
                  <a:pt x="124" y="124"/>
                </a:cubicBezTo>
                <a:close/>
                <a:moveTo>
                  <a:pt x="148" y="111"/>
                </a:moveTo>
                <a:cubicBezTo>
                  <a:pt x="148" y="112"/>
                  <a:pt x="148" y="112"/>
                  <a:pt x="147" y="112"/>
                </a:cubicBezTo>
                <a:cubicBezTo>
                  <a:pt x="147" y="113"/>
                  <a:pt x="148" y="113"/>
                  <a:pt x="148" y="112"/>
                </a:cubicBezTo>
                <a:cubicBezTo>
                  <a:pt x="148" y="112"/>
                  <a:pt x="148" y="113"/>
                  <a:pt x="148" y="113"/>
                </a:cubicBezTo>
                <a:cubicBezTo>
                  <a:pt x="149" y="113"/>
                  <a:pt x="149" y="111"/>
                  <a:pt x="148" y="111"/>
                </a:cubicBezTo>
                <a:close/>
                <a:moveTo>
                  <a:pt x="188" y="98"/>
                </a:moveTo>
                <a:cubicBezTo>
                  <a:pt x="187" y="99"/>
                  <a:pt x="186" y="100"/>
                  <a:pt x="185" y="100"/>
                </a:cubicBezTo>
                <a:cubicBezTo>
                  <a:pt x="185" y="100"/>
                  <a:pt x="186" y="100"/>
                  <a:pt x="185" y="101"/>
                </a:cubicBezTo>
                <a:cubicBezTo>
                  <a:pt x="186" y="100"/>
                  <a:pt x="186" y="100"/>
                  <a:pt x="186" y="100"/>
                </a:cubicBezTo>
                <a:cubicBezTo>
                  <a:pt x="186" y="99"/>
                  <a:pt x="188" y="100"/>
                  <a:pt x="188" y="98"/>
                </a:cubicBezTo>
                <a:close/>
                <a:moveTo>
                  <a:pt x="156" y="94"/>
                </a:moveTo>
                <a:cubicBezTo>
                  <a:pt x="156" y="94"/>
                  <a:pt x="152" y="97"/>
                  <a:pt x="152" y="98"/>
                </a:cubicBezTo>
                <a:cubicBezTo>
                  <a:pt x="150" y="98"/>
                  <a:pt x="149" y="99"/>
                  <a:pt x="148" y="100"/>
                </a:cubicBezTo>
                <a:cubicBezTo>
                  <a:pt x="150" y="100"/>
                  <a:pt x="151" y="98"/>
                  <a:pt x="153" y="98"/>
                </a:cubicBezTo>
                <a:cubicBezTo>
                  <a:pt x="153" y="97"/>
                  <a:pt x="155" y="96"/>
                  <a:pt x="156" y="94"/>
                </a:cubicBezTo>
                <a:close/>
                <a:moveTo>
                  <a:pt x="158" y="93"/>
                </a:moveTo>
                <a:cubicBezTo>
                  <a:pt x="157" y="94"/>
                  <a:pt x="156" y="94"/>
                  <a:pt x="156" y="96"/>
                </a:cubicBezTo>
                <a:cubicBezTo>
                  <a:pt x="157" y="95"/>
                  <a:pt x="158" y="93"/>
                  <a:pt x="160" y="92"/>
                </a:cubicBezTo>
                <a:cubicBezTo>
                  <a:pt x="160" y="91"/>
                  <a:pt x="165" y="89"/>
                  <a:pt x="166" y="87"/>
                </a:cubicBezTo>
                <a:cubicBezTo>
                  <a:pt x="166" y="87"/>
                  <a:pt x="166" y="87"/>
                  <a:pt x="166" y="87"/>
                </a:cubicBezTo>
                <a:cubicBezTo>
                  <a:pt x="165" y="88"/>
                  <a:pt x="164" y="89"/>
                  <a:pt x="162" y="89"/>
                </a:cubicBezTo>
                <a:cubicBezTo>
                  <a:pt x="161" y="91"/>
                  <a:pt x="159" y="92"/>
                  <a:pt x="157" y="94"/>
                </a:cubicBezTo>
                <a:cubicBezTo>
                  <a:pt x="157" y="94"/>
                  <a:pt x="158" y="93"/>
                  <a:pt x="158" y="93"/>
                </a:cubicBezTo>
                <a:close/>
                <a:moveTo>
                  <a:pt x="160" y="90"/>
                </a:moveTo>
                <a:cubicBezTo>
                  <a:pt x="157" y="92"/>
                  <a:pt x="154" y="95"/>
                  <a:pt x="151" y="96"/>
                </a:cubicBezTo>
                <a:cubicBezTo>
                  <a:pt x="152" y="96"/>
                  <a:pt x="159" y="91"/>
                  <a:pt x="160" y="90"/>
                </a:cubicBezTo>
                <a:close/>
                <a:moveTo>
                  <a:pt x="173" y="81"/>
                </a:moveTo>
                <a:cubicBezTo>
                  <a:pt x="174" y="80"/>
                  <a:pt x="175" y="80"/>
                  <a:pt x="176" y="79"/>
                </a:cubicBezTo>
                <a:cubicBezTo>
                  <a:pt x="176" y="79"/>
                  <a:pt x="174" y="80"/>
                  <a:pt x="173" y="81"/>
                </a:cubicBezTo>
                <a:close/>
                <a:moveTo>
                  <a:pt x="190" y="69"/>
                </a:moveTo>
                <a:cubicBezTo>
                  <a:pt x="191" y="69"/>
                  <a:pt x="190" y="70"/>
                  <a:pt x="189" y="71"/>
                </a:cubicBezTo>
                <a:cubicBezTo>
                  <a:pt x="191" y="70"/>
                  <a:pt x="195" y="67"/>
                  <a:pt x="198" y="65"/>
                </a:cubicBezTo>
                <a:cubicBezTo>
                  <a:pt x="196" y="66"/>
                  <a:pt x="195" y="67"/>
                  <a:pt x="195" y="67"/>
                </a:cubicBezTo>
                <a:cubicBezTo>
                  <a:pt x="195" y="68"/>
                  <a:pt x="192" y="68"/>
                  <a:pt x="191" y="69"/>
                </a:cubicBezTo>
                <a:cubicBezTo>
                  <a:pt x="190" y="70"/>
                  <a:pt x="192" y="68"/>
                  <a:pt x="190" y="69"/>
                </a:cubicBezTo>
                <a:close/>
                <a:moveTo>
                  <a:pt x="191" y="68"/>
                </a:moveTo>
                <a:cubicBezTo>
                  <a:pt x="191" y="67"/>
                  <a:pt x="190" y="69"/>
                  <a:pt x="189" y="69"/>
                </a:cubicBezTo>
                <a:cubicBezTo>
                  <a:pt x="189" y="70"/>
                  <a:pt x="189" y="70"/>
                  <a:pt x="187" y="70"/>
                </a:cubicBezTo>
                <a:cubicBezTo>
                  <a:pt x="188" y="71"/>
                  <a:pt x="190" y="69"/>
                  <a:pt x="191" y="68"/>
                </a:cubicBezTo>
                <a:close/>
                <a:moveTo>
                  <a:pt x="198" y="65"/>
                </a:moveTo>
                <a:cubicBezTo>
                  <a:pt x="201" y="64"/>
                  <a:pt x="203" y="63"/>
                  <a:pt x="205" y="62"/>
                </a:cubicBezTo>
                <a:cubicBezTo>
                  <a:pt x="203" y="61"/>
                  <a:pt x="200" y="64"/>
                  <a:pt x="198" y="65"/>
                </a:cubicBezTo>
                <a:close/>
                <a:moveTo>
                  <a:pt x="235" y="46"/>
                </a:moveTo>
                <a:cubicBezTo>
                  <a:pt x="234" y="46"/>
                  <a:pt x="234" y="46"/>
                  <a:pt x="234" y="46"/>
                </a:cubicBezTo>
                <a:cubicBezTo>
                  <a:pt x="233" y="47"/>
                  <a:pt x="232" y="47"/>
                  <a:pt x="231" y="47"/>
                </a:cubicBezTo>
                <a:cubicBezTo>
                  <a:pt x="232" y="47"/>
                  <a:pt x="233" y="46"/>
                  <a:pt x="235" y="46"/>
                </a:cubicBezTo>
                <a:close/>
                <a:moveTo>
                  <a:pt x="249" y="37"/>
                </a:moveTo>
                <a:cubicBezTo>
                  <a:pt x="247" y="39"/>
                  <a:pt x="247" y="39"/>
                  <a:pt x="247" y="39"/>
                </a:cubicBezTo>
                <a:cubicBezTo>
                  <a:pt x="248" y="38"/>
                  <a:pt x="248" y="37"/>
                  <a:pt x="250" y="37"/>
                </a:cubicBezTo>
                <a:cubicBezTo>
                  <a:pt x="251" y="36"/>
                  <a:pt x="249" y="37"/>
                  <a:pt x="249" y="37"/>
                </a:cubicBezTo>
                <a:close/>
                <a:moveTo>
                  <a:pt x="271" y="29"/>
                </a:moveTo>
                <a:cubicBezTo>
                  <a:pt x="271" y="28"/>
                  <a:pt x="271" y="28"/>
                  <a:pt x="271" y="28"/>
                </a:cubicBezTo>
                <a:cubicBezTo>
                  <a:pt x="270" y="28"/>
                  <a:pt x="269" y="29"/>
                  <a:pt x="267" y="29"/>
                </a:cubicBezTo>
                <a:cubicBezTo>
                  <a:pt x="268" y="30"/>
                  <a:pt x="269" y="28"/>
                  <a:pt x="271" y="29"/>
                </a:cubicBezTo>
                <a:close/>
                <a:moveTo>
                  <a:pt x="299" y="18"/>
                </a:moveTo>
                <a:cubicBezTo>
                  <a:pt x="299" y="18"/>
                  <a:pt x="298" y="18"/>
                  <a:pt x="298" y="19"/>
                </a:cubicBezTo>
                <a:cubicBezTo>
                  <a:pt x="300" y="18"/>
                  <a:pt x="301" y="18"/>
                  <a:pt x="302" y="18"/>
                </a:cubicBezTo>
                <a:cubicBezTo>
                  <a:pt x="303" y="16"/>
                  <a:pt x="305" y="16"/>
                  <a:pt x="307" y="16"/>
                </a:cubicBezTo>
                <a:cubicBezTo>
                  <a:pt x="308" y="15"/>
                  <a:pt x="306" y="15"/>
                  <a:pt x="307" y="15"/>
                </a:cubicBezTo>
                <a:cubicBezTo>
                  <a:pt x="305" y="16"/>
                  <a:pt x="303" y="16"/>
                  <a:pt x="302" y="17"/>
                </a:cubicBezTo>
                <a:cubicBezTo>
                  <a:pt x="301" y="17"/>
                  <a:pt x="301" y="17"/>
                  <a:pt x="300" y="17"/>
                </a:cubicBezTo>
                <a:cubicBezTo>
                  <a:pt x="301" y="17"/>
                  <a:pt x="299" y="18"/>
                  <a:pt x="298" y="18"/>
                </a:cubicBezTo>
                <a:cubicBezTo>
                  <a:pt x="297" y="18"/>
                  <a:pt x="298" y="18"/>
                  <a:pt x="299" y="18"/>
                </a:cubicBezTo>
                <a:close/>
                <a:moveTo>
                  <a:pt x="358" y="4"/>
                </a:moveTo>
                <a:cubicBezTo>
                  <a:pt x="357" y="4"/>
                  <a:pt x="355" y="4"/>
                  <a:pt x="354" y="5"/>
                </a:cubicBezTo>
                <a:cubicBezTo>
                  <a:pt x="355" y="5"/>
                  <a:pt x="357" y="4"/>
                  <a:pt x="359" y="4"/>
                </a:cubicBezTo>
                <a:cubicBezTo>
                  <a:pt x="359" y="4"/>
                  <a:pt x="358" y="4"/>
                  <a:pt x="358" y="4"/>
                </a:cubicBezTo>
                <a:close/>
                <a:moveTo>
                  <a:pt x="395" y="0"/>
                </a:moveTo>
                <a:cubicBezTo>
                  <a:pt x="393" y="0"/>
                  <a:pt x="392" y="0"/>
                  <a:pt x="390" y="0"/>
                </a:cubicBezTo>
                <a:cubicBezTo>
                  <a:pt x="390" y="0"/>
                  <a:pt x="394" y="0"/>
                  <a:pt x="395" y="0"/>
                </a:cubicBezTo>
                <a:close/>
                <a:moveTo>
                  <a:pt x="425" y="1"/>
                </a:moveTo>
                <a:cubicBezTo>
                  <a:pt x="425" y="1"/>
                  <a:pt x="423" y="1"/>
                  <a:pt x="425" y="1"/>
                </a:cubicBezTo>
                <a:cubicBezTo>
                  <a:pt x="425" y="1"/>
                  <a:pt x="425" y="1"/>
                  <a:pt x="426" y="0"/>
                </a:cubicBezTo>
                <a:cubicBezTo>
                  <a:pt x="425" y="0"/>
                  <a:pt x="424" y="0"/>
                  <a:pt x="423" y="1"/>
                </a:cubicBezTo>
                <a:cubicBezTo>
                  <a:pt x="423" y="1"/>
                  <a:pt x="424" y="1"/>
                  <a:pt x="425" y="1"/>
                </a:cubicBezTo>
                <a:close/>
                <a:moveTo>
                  <a:pt x="559" y="30"/>
                </a:moveTo>
                <a:cubicBezTo>
                  <a:pt x="559" y="30"/>
                  <a:pt x="559" y="30"/>
                  <a:pt x="559" y="30"/>
                </a:cubicBezTo>
                <a:cubicBezTo>
                  <a:pt x="559" y="29"/>
                  <a:pt x="559" y="29"/>
                  <a:pt x="559" y="29"/>
                </a:cubicBezTo>
                <a:cubicBezTo>
                  <a:pt x="558" y="29"/>
                  <a:pt x="557" y="29"/>
                  <a:pt x="556" y="28"/>
                </a:cubicBezTo>
                <a:cubicBezTo>
                  <a:pt x="556" y="29"/>
                  <a:pt x="558" y="29"/>
                  <a:pt x="559" y="30"/>
                </a:cubicBezTo>
                <a:close/>
                <a:moveTo>
                  <a:pt x="628" y="123"/>
                </a:moveTo>
                <a:cubicBezTo>
                  <a:pt x="629" y="125"/>
                  <a:pt x="630" y="126"/>
                  <a:pt x="631" y="127"/>
                </a:cubicBezTo>
                <a:cubicBezTo>
                  <a:pt x="632" y="127"/>
                  <a:pt x="634" y="129"/>
                  <a:pt x="635" y="130"/>
                </a:cubicBezTo>
                <a:cubicBezTo>
                  <a:pt x="635" y="130"/>
                  <a:pt x="635" y="130"/>
                  <a:pt x="635" y="130"/>
                </a:cubicBezTo>
                <a:cubicBezTo>
                  <a:pt x="635" y="130"/>
                  <a:pt x="635" y="130"/>
                  <a:pt x="636" y="130"/>
                </a:cubicBezTo>
                <a:cubicBezTo>
                  <a:pt x="633" y="128"/>
                  <a:pt x="630" y="125"/>
                  <a:pt x="628" y="123"/>
                </a:cubicBezTo>
                <a:close/>
                <a:moveTo>
                  <a:pt x="716" y="155"/>
                </a:moveTo>
                <a:cubicBezTo>
                  <a:pt x="716" y="155"/>
                  <a:pt x="715" y="154"/>
                  <a:pt x="715" y="154"/>
                </a:cubicBezTo>
                <a:cubicBezTo>
                  <a:pt x="715" y="154"/>
                  <a:pt x="715" y="154"/>
                  <a:pt x="715" y="154"/>
                </a:cubicBezTo>
                <a:cubicBezTo>
                  <a:pt x="715" y="155"/>
                  <a:pt x="713" y="153"/>
                  <a:pt x="714" y="154"/>
                </a:cubicBezTo>
                <a:cubicBezTo>
                  <a:pt x="715" y="156"/>
                  <a:pt x="714" y="154"/>
                  <a:pt x="716" y="155"/>
                </a:cubicBezTo>
                <a:close/>
                <a:moveTo>
                  <a:pt x="724" y="169"/>
                </a:moveTo>
                <a:cubicBezTo>
                  <a:pt x="725" y="169"/>
                  <a:pt x="723" y="167"/>
                  <a:pt x="723" y="167"/>
                </a:cubicBezTo>
                <a:cubicBezTo>
                  <a:pt x="723" y="168"/>
                  <a:pt x="723" y="168"/>
                  <a:pt x="722" y="168"/>
                </a:cubicBezTo>
                <a:cubicBezTo>
                  <a:pt x="723" y="169"/>
                  <a:pt x="723" y="167"/>
                  <a:pt x="724" y="169"/>
                </a:cubicBezTo>
                <a:close/>
                <a:moveTo>
                  <a:pt x="859" y="242"/>
                </a:moveTo>
                <a:cubicBezTo>
                  <a:pt x="859" y="242"/>
                  <a:pt x="859" y="242"/>
                  <a:pt x="859" y="243"/>
                </a:cubicBezTo>
                <a:cubicBezTo>
                  <a:pt x="859" y="242"/>
                  <a:pt x="859" y="243"/>
                  <a:pt x="859" y="242"/>
                </a:cubicBezTo>
                <a:close/>
                <a:moveTo>
                  <a:pt x="859" y="244"/>
                </a:moveTo>
                <a:cubicBezTo>
                  <a:pt x="859" y="244"/>
                  <a:pt x="860" y="244"/>
                  <a:pt x="860" y="243"/>
                </a:cubicBezTo>
                <a:cubicBezTo>
                  <a:pt x="860" y="244"/>
                  <a:pt x="859" y="243"/>
                  <a:pt x="859" y="244"/>
                </a:cubicBezTo>
                <a:close/>
                <a:moveTo>
                  <a:pt x="857" y="244"/>
                </a:moveTo>
                <a:cubicBezTo>
                  <a:pt x="857" y="244"/>
                  <a:pt x="857" y="244"/>
                  <a:pt x="857" y="244"/>
                </a:cubicBezTo>
                <a:cubicBezTo>
                  <a:pt x="857" y="244"/>
                  <a:pt x="857" y="244"/>
                  <a:pt x="857" y="244"/>
                </a:cubicBezTo>
                <a:cubicBezTo>
                  <a:pt x="857" y="244"/>
                  <a:pt x="857" y="244"/>
                  <a:pt x="857" y="244"/>
                </a:cubicBezTo>
                <a:close/>
                <a:moveTo>
                  <a:pt x="844" y="244"/>
                </a:moveTo>
                <a:cubicBezTo>
                  <a:pt x="844" y="244"/>
                  <a:pt x="844" y="244"/>
                  <a:pt x="844" y="244"/>
                </a:cubicBezTo>
                <a:cubicBezTo>
                  <a:pt x="844" y="245"/>
                  <a:pt x="844" y="245"/>
                  <a:pt x="844" y="245"/>
                </a:cubicBezTo>
                <a:cubicBezTo>
                  <a:pt x="844" y="245"/>
                  <a:pt x="845" y="245"/>
                  <a:pt x="844" y="244"/>
                </a:cubicBezTo>
                <a:close/>
                <a:moveTo>
                  <a:pt x="859" y="245"/>
                </a:moveTo>
                <a:cubicBezTo>
                  <a:pt x="859" y="245"/>
                  <a:pt x="859" y="244"/>
                  <a:pt x="859" y="244"/>
                </a:cubicBezTo>
                <a:cubicBezTo>
                  <a:pt x="859" y="244"/>
                  <a:pt x="858" y="244"/>
                  <a:pt x="858" y="245"/>
                </a:cubicBezTo>
                <a:cubicBezTo>
                  <a:pt x="859" y="245"/>
                  <a:pt x="858" y="245"/>
                  <a:pt x="859" y="245"/>
                </a:cubicBezTo>
                <a:close/>
                <a:moveTo>
                  <a:pt x="844" y="245"/>
                </a:moveTo>
                <a:cubicBezTo>
                  <a:pt x="843" y="245"/>
                  <a:pt x="843" y="245"/>
                  <a:pt x="843" y="245"/>
                </a:cubicBezTo>
                <a:cubicBezTo>
                  <a:pt x="843" y="246"/>
                  <a:pt x="843" y="246"/>
                  <a:pt x="844" y="246"/>
                </a:cubicBezTo>
                <a:lnTo>
                  <a:pt x="844" y="245"/>
                </a:lnTo>
                <a:close/>
                <a:moveTo>
                  <a:pt x="853" y="247"/>
                </a:moveTo>
                <a:cubicBezTo>
                  <a:pt x="853" y="246"/>
                  <a:pt x="853" y="247"/>
                  <a:pt x="853" y="247"/>
                </a:cubicBezTo>
                <a:cubicBezTo>
                  <a:pt x="854" y="247"/>
                  <a:pt x="853" y="247"/>
                  <a:pt x="853" y="247"/>
                </a:cubicBezTo>
                <a:close/>
                <a:moveTo>
                  <a:pt x="840" y="250"/>
                </a:moveTo>
                <a:cubicBezTo>
                  <a:pt x="840" y="249"/>
                  <a:pt x="840" y="249"/>
                  <a:pt x="841" y="249"/>
                </a:cubicBezTo>
                <a:cubicBezTo>
                  <a:pt x="840" y="249"/>
                  <a:pt x="841" y="249"/>
                  <a:pt x="841" y="248"/>
                </a:cubicBezTo>
                <a:cubicBezTo>
                  <a:pt x="841" y="249"/>
                  <a:pt x="841" y="249"/>
                  <a:pt x="841" y="249"/>
                </a:cubicBezTo>
                <a:cubicBezTo>
                  <a:pt x="841" y="248"/>
                  <a:pt x="841" y="248"/>
                  <a:pt x="841" y="248"/>
                </a:cubicBezTo>
                <a:cubicBezTo>
                  <a:pt x="841" y="248"/>
                  <a:pt x="841" y="247"/>
                  <a:pt x="841" y="247"/>
                </a:cubicBezTo>
                <a:cubicBezTo>
                  <a:pt x="841" y="247"/>
                  <a:pt x="841" y="248"/>
                  <a:pt x="841" y="247"/>
                </a:cubicBezTo>
                <a:cubicBezTo>
                  <a:pt x="840" y="247"/>
                  <a:pt x="841" y="248"/>
                  <a:pt x="841" y="248"/>
                </a:cubicBezTo>
                <a:cubicBezTo>
                  <a:pt x="840" y="248"/>
                  <a:pt x="840" y="248"/>
                  <a:pt x="840" y="248"/>
                </a:cubicBezTo>
                <a:cubicBezTo>
                  <a:pt x="840" y="249"/>
                  <a:pt x="840" y="249"/>
                  <a:pt x="840" y="250"/>
                </a:cubicBezTo>
                <a:close/>
                <a:moveTo>
                  <a:pt x="852" y="248"/>
                </a:moveTo>
                <a:cubicBezTo>
                  <a:pt x="852" y="248"/>
                  <a:pt x="853" y="248"/>
                  <a:pt x="853" y="247"/>
                </a:cubicBezTo>
                <a:cubicBezTo>
                  <a:pt x="852" y="247"/>
                  <a:pt x="852" y="247"/>
                  <a:pt x="852" y="247"/>
                </a:cubicBezTo>
                <a:cubicBezTo>
                  <a:pt x="852" y="247"/>
                  <a:pt x="852" y="248"/>
                  <a:pt x="852" y="248"/>
                </a:cubicBezTo>
                <a:close/>
                <a:moveTo>
                  <a:pt x="855" y="250"/>
                </a:moveTo>
                <a:cubicBezTo>
                  <a:pt x="854" y="250"/>
                  <a:pt x="854" y="250"/>
                  <a:pt x="854" y="251"/>
                </a:cubicBezTo>
                <a:cubicBezTo>
                  <a:pt x="855" y="251"/>
                  <a:pt x="855" y="250"/>
                  <a:pt x="855" y="250"/>
                </a:cubicBezTo>
                <a:close/>
                <a:moveTo>
                  <a:pt x="835" y="252"/>
                </a:moveTo>
                <a:cubicBezTo>
                  <a:pt x="834" y="252"/>
                  <a:pt x="834" y="252"/>
                  <a:pt x="835" y="252"/>
                </a:cubicBezTo>
                <a:cubicBezTo>
                  <a:pt x="835" y="252"/>
                  <a:pt x="835" y="252"/>
                  <a:pt x="835" y="252"/>
                </a:cubicBezTo>
                <a:close/>
                <a:moveTo>
                  <a:pt x="852" y="252"/>
                </a:moveTo>
                <a:cubicBezTo>
                  <a:pt x="853" y="252"/>
                  <a:pt x="853" y="252"/>
                  <a:pt x="853" y="252"/>
                </a:cubicBezTo>
                <a:cubicBezTo>
                  <a:pt x="853" y="252"/>
                  <a:pt x="852" y="252"/>
                  <a:pt x="852" y="252"/>
                </a:cubicBezTo>
                <a:close/>
                <a:moveTo>
                  <a:pt x="842" y="255"/>
                </a:moveTo>
                <a:cubicBezTo>
                  <a:pt x="841" y="255"/>
                  <a:pt x="842" y="255"/>
                  <a:pt x="842" y="256"/>
                </a:cubicBezTo>
                <a:cubicBezTo>
                  <a:pt x="842" y="256"/>
                  <a:pt x="842" y="256"/>
                  <a:pt x="842" y="256"/>
                </a:cubicBezTo>
                <a:cubicBezTo>
                  <a:pt x="842" y="255"/>
                  <a:pt x="842" y="255"/>
                  <a:pt x="842" y="255"/>
                </a:cubicBezTo>
                <a:close/>
                <a:moveTo>
                  <a:pt x="854" y="255"/>
                </a:moveTo>
                <a:cubicBezTo>
                  <a:pt x="853" y="254"/>
                  <a:pt x="853" y="255"/>
                  <a:pt x="853" y="255"/>
                </a:cubicBezTo>
                <a:cubicBezTo>
                  <a:pt x="853" y="255"/>
                  <a:pt x="853" y="255"/>
                  <a:pt x="854" y="255"/>
                </a:cubicBezTo>
                <a:close/>
                <a:moveTo>
                  <a:pt x="850" y="257"/>
                </a:moveTo>
                <a:cubicBezTo>
                  <a:pt x="850" y="257"/>
                  <a:pt x="850" y="257"/>
                  <a:pt x="850" y="258"/>
                </a:cubicBezTo>
                <a:cubicBezTo>
                  <a:pt x="850" y="257"/>
                  <a:pt x="850" y="257"/>
                  <a:pt x="851" y="257"/>
                </a:cubicBezTo>
                <a:cubicBezTo>
                  <a:pt x="851" y="257"/>
                  <a:pt x="850" y="257"/>
                  <a:pt x="850" y="257"/>
                </a:cubicBezTo>
                <a:close/>
                <a:moveTo>
                  <a:pt x="834" y="258"/>
                </a:moveTo>
                <a:cubicBezTo>
                  <a:pt x="834" y="258"/>
                  <a:pt x="834" y="258"/>
                  <a:pt x="834" y="258"/>
                </a:cubicBezTo>
                <a:cubicBezTo>
                  <a:pt x="834" y="257"/>
                  <a:pt x="834" y="258"/>
                  <a:pt x="834" y="258"/>
                </a:cubicBezTo>
                <a:close/>
                <a:moveTo>
                  <a:pt x="836" y="259"/>
                </a:moveTo>
                <a:cubicBezTo>
                  <a:pt x="836" y="259"/>
                  <a:pt x="836" y="259"/>
                  <a:pt x="837" y="259"/>
                </a:cubicBezTo>
                <a:cubicBezTo>
                  <a:pt x="836" y="259"/>
                  <a:pt x="836" y="259"/>
                  <a:pt x="836" y="259"/>
                </a:cubicBezTo>
                <a:cubicBezTo>
                  <a:pt x="836" y="259"/>
                  <a:pt x="836" y="259"/>
                  <a:pt x="836" y="259"/>
                </a:cubicBezTo>
                <a:close/>
                <a:moveTo>
                  <a:pt x="828" y="260"/>
                </a:moveTo>
                <a:cubicBezTo>
                  <a:pt x="827" y="260"/>
                  <a:pt x="827" y="260"/>
                  <a:pt x="827" y="261"/>
                </a:cubicBezTo>
                <a:cubicBezTo>
                  <a:pt x="827" y="260"/>
                  <a:pt x="828" y="260"/>
                  <a:pt x="828" y="260"/>
                </a:cubicBezTo>
                <a:close/>
                <a:moveTo>
                  <a:pt x="857" y="259"/>
                </a:moveTo>
                <a:cubicBezTo>
                  <a:pt x="857" y="259"/>
                  <a:pt x="857" y="259"/>
                  <a:pt x="857" y="259"/>
                </a:cubicBezTo>
                <a:cubicBezTo>
                  <a:pt x="856" y="259"/>
                  <a:pt x="856" y="259"/>
                  <a:pt x="856" y="259"/>
                </a:cubicBezTo>
                <a:cubicBezTo>
                  <a:pt x="856" y="259"/>
                  <a:pt x="857" y="259"/>
                  <a:pt x="857" y="259"/>
                </a:cubicBezTo>
                <a:close/>
                <a:moveTo>
                  <a:pt x="853" y="259"/>
                </a:moveTo>
                <a:cubicBezTo>
                  <a:pt x="853" y="259"/>
                  <a:pt x="853" y="259"/>
                  <a:pt x="852" y="259"/>
                </a:cubicBezTo>
                <a:cubicBezTo>
                  <a:pt x="853" y="259"/>
                  <a:pt x="853" y="259"/>
                  <a:pt x="853" y="259"/>
                </a:cubicBezTo>
                <a:close/>
                <a:moveTo>
                  <a:pt x="855" y="260"/>
                </a:moveTo>
                <a:cubicBezTo>
                  <a:pt x="855" y="260"/>
                  <a:pt x="855" y="260"/>
                  <a:pt x="855" y="260"/>
                </a:cubicBezTo>
                <a:cubicBezTo>
                  <a:pt x="855" y="260"/>
                  <a:pt x="855" y="261"/>
                  <a:pt x="854" y="261"/>
                </a:cubicBezTo>
                <a:cubicBezTo>
                  <a:pt x="854" y="262"/>
                  <a:pt x="854" y="262"/>
                  <a:pt x="855" y="262"/>
                </a:cubicBezTo>
                <a:cubicBezTo>
                  <a:pt x="855" y="262"/>
                  <a:pt x="854" y="262"/>
                  <a:pt x="855" y="262"/>
                </a:cubicBezTo>
                <a:cubicBezTo>
                  <a:pt x="855" y="261"/>
                  <a:pt x="855" y="262"/>
                  <a:pt x="855" y="262"/>
                </a:cubicBezTo>
                <a:cubicBezTo>
                  <a:pt x="855" y="261"/>
                  <a:pt x="855" y="261"/>
                  <a:pt x="855" y="261"/>
                </a:cubicBezTo>
                <a:cubicBezTo>
                  <a:pt x="856" y="261"/>
                  <a:pt x="856" y="260"/>
                  <a:pt x="856" y="260"/>
                </a:cubicBezTo>
                <a:cubicBezTo>
                  <a:pt x="856" y="260"/>
                  <a:pt x="855" y="260"/>
                  <a:pt x="855" y="260"/>
                </a:cubicBezTo>
                <a:close/>
                <a:moveTo>
                  <a:pt x="834" y="263"/>
                </a:moveTo>
                <a:cubicBezTo>
                  <a:pt x="834" y="262"/>
                  <a:pt x="833" y="262"/>
                  <a:pt x="833" y="262"/>
                </a:cubicBezTo>
                <a:cubicBezTo>
                  <a:pt x="833" y="262"/>
                  <a:pt x="832" y="262"/>
                  <a:pt x="832" y="262"/>
                </a:cubicBezTo>
                <a:cubicBezTo>
                  <a:pt x="832" y="263"/>
                  <a:pt x="833" y="262"/>
                  <a:pt x="833" y="262"/>
                </a:cubicBezTo>
                <a:cubicBezTo>
                  <a:pt x="833" y="262"/>
                  <a:pt x="833" y="263"/>
                  <a:pt x="833" y="263"/>
                </a:cubicBezTo>
                <a:cubicBezTo>
                  <a:pt x="833" y="263"/>
                  <a:pt x="833" y="262"/>
                  <a:pt x="834" y="263"/>
                </a:cubicBezTo>
                <a:close/>
                <a:moveTo>
                  <a:pt x="867" y="261"/>
                </a:moveTo>
                <a:cubicBezTo>
                  <a:pt x="867" y="261"/>
                  <a:pt x="866" y="261"/>
                  <a:pt x="866" y="261"/>
                </a:cubicBezTo>
                <a:cubicBezTo>
                  <a:pt x="867" y="261"/>
                  <a:pt x="867" y="261"/>
                  <a:pt x="867" y="261"/>
                </a:cubicBezTo>
                <a:close/>
                <a:moveTo>
                  <a:pt x="868" y="261"/>
                </a:moveTo>
                <a:cubicBezTo>
                  <a:pt x="868" y="261"/>
                  <a:pt x="867" y="261"/>
                  <a:pt x="867" y="262"/>
                </a:cubicBezTo>
                <a:cubicBezTo>
                  <a:pt x="868" y="262"/>
                  <a:pt x="868" y="261"/>
                  <a:pt x="868" y="261"/>
                </a:cubicBezTo>
                <a:close/>
                <a:moveTo>
                  <a:pt x="867" y="262"/>
                </a:moveTo>
                <a:cubicBezTo>
                  <a:pt x="867" y="262"/>
                  <a:pt x="867" y="262"/>
                  <a:pt x="867" y="262"/>
                </a:cubicBezTo>
                <a:cubicBezTo>
                  <a:pt x="867" y="262"/>
                  <a:pt x="867" y="262"/>
                  <a:pt x="866" y="262"/>
                </a:cubicBezTo>
                <a:cubicBezTo>
                  <a:pt x="867" y="262"/>
                  <a:pt x="867" y="262"/>
                  <a:pt x="867" y="262"/>
                </a:cubicBezTo>
                <a:close/>
                <a:moveTo>
                  <a:pt x="832" y="264"/>
                </a:moveTo>
                <a:cubicBezTo>
                  <a:pt x="832" y="264"/>
                  <a:pt x="832" y="263"/>
                  <a:pt x="833" y="263"/>
                </a:cubicBezTo>
                <a:cubicBezTo>
                  <a:pt x="832" y="263"/>
                  <a:pt x="832" y="264"/>
                  <a:pt x="832" y="264"/>
                </a:cubicBezTo>
                <a:close/>
                <a:moveTo>
                  <a:pt x="874" y="265"/>
                </a:moveTo>
                <a:cubicBezTo>
                  <a:pt x="874" y="264"/>
                  <a:pt x="874" y="264"/>
                  <a:pt x="874" y="263"/>
                </a:cubicBezTo>
                <a:cubicBezTo>
                  <a:pt x="874" y="264"/>
                  <a:pt x="874" y="264"/>
                  <a:pt x="874" y="265"/>
                </a:cubicBezTo>
                <a:close/>
                <a:moveTo>
                  <a:pt x="831" y="265"/>
                </a:moveTo>
                <a:cubicBezTo>
                  <a:pt x="831" y="265"/>
                  <a:pt x="830" y="265"/>
                  <a:pt x="830" y="265"/>
                </a:cubicBezTo>
                <a:cubicBezTo>
                  <a:pt x="831" y="266"/>
                  <a:pt x="831" y="266"/>
                  <a:pt x="831" y="265"/>
                </a:cubicBezTo>
                <a:close/>
                <a:moveTo>
                  <a:pt x="861" y="265"/>
                </a:moveTo>
                <a:cubicBezTo>
                  <a:pt x="861" y="264"/>
                  <a:pt x="861" y="264"/>
                  <a:pt x="861" y="264"/>
                </a:cubicBezTo>
                <a:cubicBezTo>
                  <a:pt x="860" y="264"/>
                  <a:pt x="860" y="265"/>
                  <a:pt x="861" y="265"/>
                </a:cubicBezTo>
                <a:close/>
                <a:moveTo>
                  <a:pt x="851" y="265"/>
                </a:moveTo>
                <a:cubicBezTo>
                  <a:pt x="851" y="265"/>
                  <a:pt x="851" y="266"/>
                  <a:pt x="851" y="266"/>
                </a:cubicBezTo>
                <a:cubicBezTo>
                  <a:pt x="852" y="266"/>
                  <a:pt x="851" y="265"/>
                  <a:pt x="852" y="265"/>
                </a:cubicBezTo>
                <a:cubicBezTo>
                  <a:pt x="851" y="264"/>
                  <a:pt x="851" y="265"/>
                  <a:pt x="851" y="265"/>
                </a:cubicBezTo>
                <a:close/>
                <a:moveTo>
                  <a:pt x="869" y="265"/>
                </a:moveTo>
                <a:cubicBezTo>
                  <a:pt x="868" y="265"/>
                  <a:pt x="868" y="265"/>
                  <a:pt x="868" y="266"/>
                </a:cubicBezTo>
                <a:cubicBezTo>
                  <a:pt x="868" y="265"/>
                  <a:pt x="869" y="265"/>
                  <a:pt x="869" y="265"/>
                </a:cubicBezTo>
                <a:close/>
                <a:moveTo>
                  <a:pt x="829" y="267"/>
                </a:moveTo>
                <a:cubicBezTo>
                  <a:pt x="829" y="267"/>
                  <a:pt x="828" y="267"/>
                  <a:pt x="828" y="268"/>
                </a:cubicBezTo>
                <a:cubicBezTo>
                  <a:pt x="829" y="267"/>
                  <a:pt x="830" y="268"/>
                  <a:pt x="829" y="267"/>
                </a:cubicBezTo>
                <a:cubicBezTo>
                  <a:pt x="829" y="267"/>
                  <a:pt x="829" y="267"/>
                  <a:pt x="829" y="267"/>
                </a:cubicBezTo>
                <a:close/>
                <a:moveTo>
                  <a:pt x="858" y="267"/>
                </a:moveTo>
                <a:cubicBezTo>
                  <a:pt x="858" y="267"/>
                  <a:pt x="859" y="267"/>
                  <a:pt x="859" y="267"/>
                </a:cubicBezTo>
                <a:cubicBezTo>
                  <a:pt x="859" y="267"/>
                  <a:pt x="859" y="267"/>
                  <a:pt x="858" y="266"/>
                </a:cubicBezTo>
                <a:cubicBezTo>
                  <a:pt x="858" y="266"/>
                  <a:pt x="858" y="267"/>
                  <a:pt x="858" y="267"/>
                </a:cubicBezTo>
                <a:close/>
                <a:moveTo>
                  <a:pt x="828" y="268"/>
                </a:moveTo>
                <a:cubicBezTo>
                  <a:pt x="828" y="268"/>
                  <a:pt x="828" y="268"/>
                  <a:pt x="828" y="268"/>
                </a:cubicBezTo>
                <a:cubicBezTo>
                  <a:pt x="828" y="269"/>
                  <a:pt x="827" y="269"/>
                  <a:pt x="828" y="269"/>
                </a:cubicBezTo>
                <a:cubicBezTo>
                  <a:pt x="828" y="269"/>
                  <a:pt x="828" y="269"/>
                  <a:pt x="828" y="269"/>
                </a:cubicBezTo>
                <a:cubicBezTo>
                  <a:pt x="828" y="268"/>
                  <a:pt x="828" y="268"/>
                  <a:pt x="828" y="268"/>
                </a:cubicBezTo>
                <a:close/>
                <a:moveTo>
                  <a:pt x="827" y="269"/>
                </a:moveTo>
                <a:cubicBezTo>
                  <a:pt x="827" y="269"/>
                  <a:pt x="826" y="269"/>
                  <a:pt x="826" y="270"/>
                </a:cubicBezTo>
                <a:cubicBezTo>
                  <a:pt x="827" y="269"/>
                  <a:pt x="827" y="270"/>
                  <a:pt x="827" y="270"/>
                </a:cubicBezTo>
                <a:cubicBezTo>
                  <a:pt x="827" y="269"/>
                  <a:pt x="828" y="269"/>
                  <a:pt x="827" y="269"/>
                </a:cubicBezTo>
                <a:close/>
                <a:moveTo>
                  <a:pt x="863" y="270"/>
                </a:moveTo>
                <a:cubicBezTo>
                  <a:pt x="863" y="270"/>
                  <a:pt x="863" y="270"/>
                  <a:pt x="862" y="269"/>
                </a:cubicBezTo>
                <a:cubicBezTo>
                  <a:pt x="862" y="270"/>
                  <a:pt x="862" y="270"/>
                  <a:pt x="863" y="270"/>
                </a:cubicBezTo>
                <a:close/>
                <a:moveTo>
                  <a:pt x="826" y="271"/>
                </a:moveTo>
                <a:cubicBezTo>
                  <a:pt x="825" y="271"/>
                  <a:pt x="825" y="272"/>
                  <a:pt x="825" y="272"/>
                </a:cubicBezTo>
                <a:cubicBezTo>
                  <a:pt x="825" y="272"/>
                  <a:pt x="825" y="272"/>
                  <a:pt x="825" y="271"/>
                </a:cubicBezTo>
                <a:cubicBezTo>
                  <a:pt x="824" y="272"/>
                  <a:pt x="825" y="272"/>
                  <a:pt x="824" y="273"/>
                </a:cubicBezTo>
                <a:cubicBezTo>
                  <a:pt x="825" y="273"/>
                  <a:pt x="825" y="273"/>
                  <a:pt x="825" y="273"/>
                </a:cubicBezTo>
                <a:cubicBezTo>
                  <a:pt x="825" y="272"/>
                  <a:pt x="825" y="273"/>
                  <a:pt x="825" y="273"/>
                </a:cubicBezTo>
                <a:cubicBezTo>
                  <a:pt x="825" y="272"/>
                  <a:pt x="826" y="272"/>
                  <a:pt x="826" y="271"/>
                </a:cubicBezTo>
                <a:close/>
                <a:moveTo>
                  <a:pt x="844" y="272"/>
                </a:moveTo>
                <a:cubicBezTo>
                  <a:pt x="843" y="273"/>
                  <a:pt x="843" y="273"/>
                  <a:pt x="844" y="274"/>
                </a:cubicBezTo>
                <a:cubicBezTo>
                  <a:pt x="844" y="273"/>
                  <a:pt x="844" y="273"/>
                  <a:pt x="844" y="272"/>
                </a:cubicBezTo>
                <a:close/>
                <a:moveTo>
                  <a:pt x="853" y="272"/>
                </a:moveTo>
                <a:cubicBezTo>
                  <a:pt x="853" y="273"/>
                  <a:pt x="853" y="273"/>
                  <a:pt x="853" y="273"/>
                </a:cubicBezTo>
                <a:cubicBezTo>
                  <a:pt x="854" y="273"/>
                  <a:pt x="853" y="273"/>
                  <a:pt x="853" y="272"/>
                </a:cubicBezTo>
                <a:cubicBezTo>
                  <a:pt x="853" y="273"/>
                  <a:pt x="853" y="272"/>
                  <a:pt x="853" y="272"/>
                </a:cubicBezTo>
                <a:close/>
                <a:moveTo>
                  <a:pt x="848" y="279"/>
                </a:moveTo>
                <a:cubicBezTo>
                  <a:pt x="848" y="278"/>
                  <a:pt x="848" y="278"/>
                  <a:pt x="848" y="278"/>
                </a:cubicBezTo>
                <a:cubicBezTo>
                  <a:pt x="848" y="278"/>
                  <a:pt x="847" y="278"/>
                  <a:pt x="848" y="279"/>
                </a:cubicBezTo>
                <a:close/>
                <a:moveTo>
                  <a:pt x="861" y="281"/>
                </a:moveTo>
                <a:cubicBezTo>
                  <a:pt x="861" y="281"/>
                  <a:pt x="862" y="281"/>
                  <a:pt x="862" y="281"/>
                </a:cubicBezTo>
                <a:cubicBezTo>
                  <a:pt x="862" y="281"/>
                  <a:pt x="862" y="281"/>
                  <a:pt x="862" y="281"/>
                </a:cubicBezTo>
                <a:cubicBezTo>
                  <a:pt x="862" y="281"/>
                  <a:pt x="862" y="281"/>
                  <a:pt x="861" y="281"/>
                </a:cubicBezTo>
                <a:close/>
                <a:moveTo>
                  <a:pt x="869" y="281"/>
                </a:moveTo>
                <a:cubicBezTo>
                  <a:pt x="869" y="281"/>
                  <a:pt x="870" y="281"/>
                  <a:pt x="869" y="280"/>
                </a:cubicBezTo>
                <a:cubicBezTo>
                  <a:pt x="869" y="281"/>
                  <a:pt x="869" y="281"/>
                  <a:pt x="869" y="281"/>
                </a:cubicBezTo>
                <a:close/>
                <a:moveTo>
                  <a:pt x="841" y="283"/>
                </a:moveTo>
                <a:cubicBezTo>
                  <a:pt x="840" y="283"/>
                  <a:pt x="840" y="283"/>
                  <a:pt x="840" y="283"/>
                </a:cubicBezTo>
                <a:cubicBezTo>
                  <a:pt x="840" y="283"/>
                  <a:pt x="840" y="283"/>
                  <a:pt x="840" y="283"/>
                </a:cubicBezTo>
                <a:cubicBezTo>
                  <a:pt x="840" y="284"/>
                  <a:pt x="841" y="283"/>
                  <a:pt x="841" y="283"/>
                </a:cubicBezTo>
                <a:close/>
                <a:moveTo>
                  <a:pt x="863" y="285"/>
                </a:moveTo>
                <a:cubicBezTo>
                  <a:pt x="863" y="285"/>
                  <a:pt x="862" y="284"/>
                  <a:pt x="863" y="285"/>
                </a:cubicBezTo>
                <a:cubicBezTo>
                  <a:pt x="862" y="284"/>
                  <a:pt x="863" y="284"/>
                  <a:pt x="863" y="283"/>
                </a:cubicBezTo>
                <a:cubicBezTo>
                  <a:pt x="862" y="284"/>
                  <a:pt x="863" y="284"/>
                  <a:pt x="862" y="284"/>
                </a:cubicBezTo>
                <a:cubicBezTo>
                  <a:pt x="862" y="284"/>
                  <a:pt x="862" y="284"/>
                  <a:pt x="863" y="284"/>
                </a:cubicBezTo>
                <a:cubicBezTo>
                  <a:pt x="863" y="285"/>
                  <a:pt x="862" y="285"/>
                  <a:pt x="863" y="285"/>
                </a:cubicBezTo>
                <a:close/>
                <a:moveTo>
                  <a:pt x="842" y="286"/>
                </a:moveTo>
                <a:cubicBezTo>
                  <a:pt x="842" y="286"/>
                  <a:pt x="842" y="286"/>
                  <a:pt x="842" y="286"/>
                </a:cubicBezTo>
                <a:cubicBezTo>
                  <a:pt x="842" y="286"/>
                  <a:pt x="842" y="286"/>
                  <a:pt x="842" y="286"/>
                </a:cubicBezTo>
                <a:cubicBezTo>
                  <a:pt x="842" y="286"/>
                  <a:pt x="842" y="286"/>
                  <a:pt x="842" y="286"/>
                </a:cubicBezTo>
                <a:close/>
                <a:moveTo>
                  <a:pt x="860" y="288"/>
                </a:moveTo>
                <a:cubicBezTo>
                  <a:pt x="860" y="288"/>
                  <a:pt x="860" y="288"/>
                  <a:pt x="861" y="287"/>
                </a:cubicBezTo>
                <a:cubicBezTo>
                  <a:pt x="860" y="287"/>
                  <a:pt x="860" y="288"/>
                  <a:pt x="860" y="288"/>
                </a:cubicBezTo>
                <a:close/>
                <a:moveTo>
                  <a:pt x="864" y="290"/>
                </a:moveTo>
                <a:cubicBezTo>
                  <a:pt x="864" y="289"/>
                  <a:pt x="865" y="289"/>
                  <a:pt x="865" y="289"/>
                </a:cubicBezTo>
                <a:cubicBezTo>
                  <a:pt x="864" y="289"/>
                  <a:pt x="864" y="289"/>
                  <a:pt x="864" y="290"/>
                </a:cubicBezTo>
                <a:close/>
                <a:moveTo>
                  <a:pt x="857" y="290"/>
                </a:moveTo>
                <a:cubicBezTo>
                  <a:pt x="857" y="290"/>
                  <a:pt x="856" y="290"/>
                  <a:pt x="857" y="290"/>
                </a:cubicBezTo>
                <a:cubicBezTo>
                  <a:pt x="857" y="290"/>
                  <a:pt x="857" y="290"/>
                  <a:pt x="857" y="290"/>
                </a:cubicBezTo>
                <a:close/>
                <a:moveTo>
                  <a:pt x="855" y="292"/>
                </a:moveTo>
                <a:cubicBezTo>
                  <a:pt x="854" y="292"/>
                  <a:pt x="855" y="292"/>
                  <a:pt x="854" y="292"/>
                </a:cubicBezTo>
                <a:cubicBezTo>
                  <a:pt x="854" y="292"/>
                  <a:pt x="855" y="292"/>
                  <a:pt x="855" y="292"/>
                </a:cubicBezTo>
                <a:close/>
                <a:moveTo>
                  <a:pt x="854" y="293"/>
                </a:moveTo>
                <a:cubicBezTo>
                  <a:pt x="854" y="293"/>
                  <a:pt x="854" y="293"/>
                  <a:pt x="854" y="293"/>
                </a:cubicBezTo>
                <a:cubicBezTo>
                  <a:pt x="854" y="294"/>
                  <a:pt x="855" y="293"/>
                  <a:pt x="854" y="293"/>
                </a:cubicBezTo>
                <a:close/>
                <a:moveTo>
                  <a:pt x="835" y="296"/>
                </a:moveTo>
                <a:cubicBezTo>
                  <a:pt x="835" y="296"/>
                  <a:pt x="836" y="295"/>
                  <a:pt x="835" y="295"/>
                </a:cubicBezTo>
                <a:cubicBezTo>
                  <a:pt x="835" y="295"/>
                  <a:pt x="835" y="295"/>
                  <a:pt x="835" y="295"/>
                </a:cubicBezTo>
                <a:cubicBezTo>
                  <a:pt x="835" y="295"/>
                  <a:pt x="835" y="295"/>
                  <a:pt x="835" y="295"/>
                </a:cubicBezTo>
                <a:cubicBezTo>
                  <a:pt x="835" y="296"/>
                  <a:pt x="835" y="296"/>
                  <a:pt x="835" y="296"/>
                </a:cubicBezTo>
                <a:cubicBezTo>
                  <a:pt x="835" y="296"/>
                  <a:pt x="835" y="296"/>
                  <a:pt x="835" y="296"/>
                </a:cubicBezTo>
                <a:close/>
                <a:moveTo>
                  <a:pt x="834" y="296"/>
                </a:moveTo>
                <a:cubicBezTo>
                  <a:pt x="834" y="296"/>
                  <a:pt x="834" y="297"/>
                  <a:pt x="834" y="297"/>
                </a:cubicBezTo>
                <a:cubicBezTo>
                  <a:pt x="835" y="297"/>
                  <a:pt x="835" y="297"/>
                  <a:pt x="835" y="297"/>
                </a:cubicBezTo>
                <a:cubicBezTo>
                  <a:pt x="835" y="296"/>
                  <a:pt x="835" y="296"/>
                  <a:pt x="835" y="296"/>
                </a:cubicBezTo>
                <a:cubicBezTo>
                  <a:pt x="835" y="296"/>
                  <a:pt x="835" y="296"/>
                  <a:pt x="835" y="296"/>
                </a:cubicBezTo>
                <a:cubicBezTo>
                  <a:pt x="835" y="296"/>
                  <a:pt x="835" y="296"/>
                  <a:pt x="834" y="296"/>
                </a:cubicBezTo>
                <a:close/>
                <a:moveTo>
                  <a:pt x="832" y="297"/>
                </a:moveTo>
                <a:cubicBezTo>
                  <a:pt x="833" y="297"/>
                  <a:pt x="832" y="297"/>
                  <a:pt x="832" y="297"/>
                </a:cubicBezTo>
                <a:cubicBezTo>
                  <a:pt x="832" y="297"/>
                  <a:pt x="832" y="297"/>
                  <a:pt x="832" y="297"/>
                </a:cubicBezTo>
                <a:close/>
                <a:moveTo>
                  <a:pt x="851" y="296"/>
                </a:moveTo>
                <a:cubicBezTo>
                  <a:pt x="851" y="296"/>
                  <a:pt x="851" y="296"/>
                  <a:pt x="852" y="296"/>
                </a:cubicBezTo>
                <a:cubicBezTo>
                  <a:pt x="852" y="296"/>
                  <a:pt x="851" y="296"/>
                  <a:pt x="851" y="296"/>
                </a:cubicBezTo>
                <a:close/>
                <a:moveTo>
                  <a:pt x="852" y="297"/>
                </a:moveTo>
                <a:cubicBezTo>
                  <a:pt x="852" y="297"/>
                  <a:pt x="853" y="297"/>
                  <a:pt x="852" y="296"/>
                </a:cubicBezTo>
                <a:cubicBezTo>
                  <a:pt x="852" y="296"/>
                  <a:pt x="851" y="297"/>
                  <a:pt x="852" y="297"/>
                </a:cubicBezTo>
                <a:close/>
                <a:moveTo>
                  <a:pt x="851" y="296"/>
                </a:moveTo>
                <a:cubicBezTo>
                  <a:pt x="851" y="297"/>
                  <a:pt x="850" y="297"/>
                  <a:pt x="850" y="297"/>
                </a:cubicBezTo>
                <a:cubicBezTo>
                  <a:pt x="851" y="297"/>
                  <a:pt x="851" y="297"/>
                  <a:pt x="851" y="297"/>
                </a:cubicBezTo>
                <a:cubicBezTo>
                  <a:pt x="851" y="296"/>
                  <a:pt x="851" y="297"/>
                  <a:pt x="851" y="296"/>
                </a:cubicBezTo>
                <a:close/>
                <a:moveTo>
                  <a:pt x="848" y="297"/>
                </a:moveTo>
                <a:cubicBezTo>
                  <a:pt x="848" y="297"/>
                  <a:pt x="848" y="297"/>
                  <a:pt x="849" y="297"/>
                </a:cubicBezTo>
                <a:cubicBezTo>
                  <a:pt x="849" y="297"/>
                  <a:pt x="848" y="297"/>
                  <a:pt x="848" y="297"/>
                </a:cubicBezTo>
                <a:close/>
                <a:moveTo>
                  <a:pt x="831" y="300"/>
                </a:moveTo>
                <a:cubicBezTo>
                  <a:pt x="831" y="299"/>
                  <a:pt x="831" y="299"/>
                  <a:pt x="831" y="299"/>
                </a:cubicBezTo>
                <a:cubicBezTo>
                  <a:pt x="831" y="299"/>
                  <a:pt x="831" y="299"/>
                  <a:pt x="831" y="300"/>
                </a:cubicBezTo>
                <a:close/>
                <a:moveTo>
                  <a:pt x="828" y="304"/>
                </a:moveTo>
                <a:cubicBezTo>
                  <a:pt x="828" y="303"/>
                  <a:pt x="829" y="303"/>
                  <a:pt x="829" y="302"/>
                </a:cubicBezTo>
                <a:cubicBezTo>
                  <a:pt x="829" y="302"/>
                  <a:pt x="829" y="302"/>
                  <a:pt x="829" y="303"/>
                </a:cubicBezTo>
                <a:cubicBezTo>
                  <a:pt x="830" y="302"/>
                  <a:pt x="829" y="302"/>
                  <a:pt x="828" y="302"/>
                </a:cubicBezTo>
                <a:cubicBezTo>
                  <a:pt x="828" y="303"/>
                  <a:pt x="828" y="303"/>
                  <a:pt x="828" y="304"/>
                </a:cubicBezTo>
                <a:close/>
                <a:moveTo>
                  <a:pt x="847" y="301"/>
                </a:moveTo>
                <a:cubicBezTo>
                  <a:pt x="846" y="301"/>
                  <a:pt x="847" y="302"/>
                  <a:pt x="847" y="302"/>
                </a:cubicBezTo>
                <a:cubicBezTo>
                  <a:pt x="848" y="302"/>
                  <a:pt x="847" y="301"/>
                  <a:pt x="847" y="301"/>
                </a:cubicBezTo>
                <a:close/>
                <a:moveTo>
                  <a:pt x="847" y="302"/>
                </a:moveTo>
                <a:cubicBezTo>
                  <a:pt x="847" y="302"/>
                  <a:pt x="847" y="302"/>
                  <a:pt x="847" y="302"/>
                </a:cubicBezTo>
                <a:cubicBezTo>
                  <a:pt x="847" y="302"/>
                  <a:pt x="846" y="302"/>
                  <a:pt x="847" y="302"/>
                </a:cubicBezTo>
                <a:close/>
                <a:moveTo>
                  <a:pt x="827" y="306"/>
                </a:moveTo>
                <a:cubicBezTo>
                  <a:pt x="827" y="306"/>
                  <a:pt x="827" y="306"/>
                  <a:pt x="827" y="306"/>
                </a:cubicBezTo>
                <a:cubicBezTo>
                  <a:pt x="827" y="306"/>
                  <a:pt x="827" y="306"/>
                  <a:pt x="827" y="306"/>
                </a:cubicBezTo>
                <a:cubicBezTo>
                  <a:pt x="827" y="306"/>
                  <a:pt x="827" y="306"/>
                  <a:pt x="827" y="306"/>
                </a:cubicBezTo>
                <a:close/>
                <a:moveTo>
                  <a:pt x="842" y="305"/>
                </a:moveTo>
                <a:cubicBezTo>
                  <a:pt x="842" y="305"/>
                  <a:pt x="842" y="305"/>
                  <a:pt x="842" y="305"/>
                </a:cubicBezTo>
                <a:cubicBezTo>
                  <a:pt x="842" y="305"/>
                  <a:pt x="842" y="304"/>
                  <a:pt x="842" y="305"/>
                </a:cubicBezTo>
                <a:close/>
                <a:moveTo>
                  <a:pt x="845" y="319"/>
                </a:moveTo>
                <a:cubicBezTo>
                  <a:pt x="844" y="319"/>
                  <a:pt x="845" y="320"/>
                  <a:pt x="845" y="320"/>
                </a:cubicBezTo>
                <a:cubicBezTo>
                  <a:pt x="845" y="320"/>
                  <a:pt x="845" y="319"/>
                  <a:pt x="845" y="319"/>
                </a:cubicBezTo>
                <a:close/>
                <a:moveTo>
                  <a:pt x="842" y="326"/>
                </a:moveTo>
                <a:cubicBezTo>
                  <a:pt x="841" y="326"/>
                  <a:pt x="841" y="326"/>
                  <a:pt x="841" y="326"/>
                </a:cubicBezTo>
                <a:cubicBezTo>
                  <a:pt x="840" y="326"/>
                  <a:pt x="841" y="326"/>
                  <a:pt x="841" y="326"/>
                </a:cubicBezTo>
                <a:cubicBezTo>
                  <a:pt x="840" y="326"/>
                  <a:pt x="840" y="326"/>
                  <a:pt x="840" y="326"/>
                </a:cubicBezTo>
                <a:cubicBezTo>
                  <a:pt x="840" y="326"/>
                  <a:pt x="840" y="326"/>
                  <a:pt x="840" y="327"/>
                </a:cubicBezTo>
                <a:cubicBezTo>
                  <a:pt x="841" y="326"/>
                  <a:pt x="841" y="326"/>
                  <a:pt x="841" y="327"/>
                </a:cubicBezTo>
                <a:cubicBezTo>
                  <a:pt x="841" y="327"/>
                  <a:pt x="840" y="327"/>
                  <a:pt x="841" y="328"/>
                </a:cubicBezTo>
                <a:cubicBezTo>
                  <a:pt x="841" y="327"/>
                  <a:pt x="841" y="327"/>
                  <a:pt x="841" y="327"/>
                </a:cubicBezTo>
                <a:cubicBezTo>
                  <a:pt x="841" y="327"/>
                  <a:pt x="841" y="326"/>
                  <a:pt x="842" y="326"/>
                </a:cubicBezTo>
                <a:close/>
                <a:moveTo>
                  <a:pt x="840" y="328"/>
                </a:moveTo>
                <a:cubicBezTo>
                  <a:pt x="839" y="328"/>
                  <a:pt x="839" y="328"/>
                  <a:pt x="839" y="328"/>
                </a:cubicBezTo>
                <a:cubicBezTo>
                  <a:pt x="839" y="329"/>
                  <a:pt x="839" y="329"/>
                  <a:pt x="839" y="329"/>
                </a:cubicBezTo>
                <a:cubicBezTo>
                  <a:pt x="840" y="329"/>
                  <a:pt x="839" y="328"/>
                  <a:pt x="840" y="329"/>
                </a:cubicBezTo>
                <a:cubicBezTo>
                  <a:pt x="840" y="329"/>
                  <a:pt x="840" y="328"/>
                  <a:pt x="840" y="328"/>
                </a:cubicBezTo>
                <a:close/>
                <a:moveTo>
                  <a:pt x="839" y="329"/>
                </a:moveTo>
                <a:cubicBezTo>
                  <a:pt x="839" y="329"/>
                  <a:pt x="839" y="329"/>
                  <a:pt x="839" y="329"/>
                </a:cubicBezTo>
                <a:cubicBezTo>
                  <a:pt x="839" y="329"/>
                  <a:pt x="839" y="330"/>
                  <a:pt x="839" y="330"/>
                </a:cubicBezTo>
                <a:cubicBezTo>
                  <a:pt x="840" y="330"/>
                  <a:pt x="840" y="330"/>
                  <a:pt x="840" y="330"/>
                </a:cubicBezTo>
                <a:cubicBezTo>
                  <a:pt x="839" y="330"/>
                  <a:pt x="839" y="330"/>
                  <a:pt x="840" y="330"/>
                </a:cubicBezTo>
                <a:cubicBezTo>
                  <a:pt x="839" y="329"/>
                  <a:pt x="839" y="330"/>
                  <a:pt x="839" y="329"/>
                </a:cubicBezTo>
                <a:close/>
                <a:moveTo>
                  <a:pt x="838" y="330"/>
                </a:moveTo>
                <a:cubicBezTo>
                  <a:pt x="838" y="330"/>
                  <a:pt x="837" y="331"/>
                  <a:pt x="838" y="331"/>
                </a:cubicBezTo>
                <a:cubicBezTo>
                  <a:pt x="838" y="331"/>
                  <a:pt x="838" y="330"/>
                  <a:pt x="838" y="330"/>
                </a:cubicBezTo>
                <a:cubicBezTo>
                  <a:pt x="838" y="330"/>
                  <a:pt x="838" y="330"/>
                  <a:pt x="838" y="330"/>
                </a:cubicBezTo>
                <a:close/>
                <a:moveTo>
                  <a:pt x="837" y="331"/>
                </a:moveTo>
                <a:cubicBezTo>
                  <a:pt x="837" y="331"/>
                  <a:pt x="837" y="331"/>
                  <a:pt x="837" y="332"/>
                </a:cubicBezTo>
                <a:cubicBezTo>
                  <a:pt x="837" y="332"/>
                  <a:pt x="838" y="332"/>
                  <a:pt x="838" y="332"/>
                </a:cubicBezTo>
                <a:cubicBezTo>
                  <a:pt x="838" y="331"/>
                  <a:pt x="838" y="331"/>
                  <a:pt x="837" y="331"/>
                </a:cubicBezTo>
                <a:close/>
                <a:moveTo>
                  <a:pt x="837" y="332"/>
                </a:moveTo>
                <a:cubicBezTo>
                  <a:pt x="837" y="332"/>
                  <a:pt x="838" y="332"/>
                  <a:pt x="838" y="332"/>
                </a:cubicBezTo>
                <a:cubicBezTo>
                  <a:pt x="838" y="332"/>
                  <a:pt x="838" y="332"/>
                  <a:pt x="838" y="332"/>
                </a:cubicBezTo>
                <a:cubicBezTo>
                  <a:pt x="837" y="332"/>
                  <a:pt x="837" y="332"/>
                  <a:pt x="837" y="332"/>
                </a:cubicBezTo>
                <a:cubicBezTo>
                  <a:pt x="837" y="332"/>
                  <a:pt x="837" y="332"/>
                  <a:pt x="837" y="332"/>
                </a:cubicBezTo>
                <a:close/>
                <a:moveTo>
                  <a:pt x="837" y="333"/>
                </a:moveTo>
                <a:cubicBezTo>
                  <a:pt x="838" y="333"/>
                  <a:pt x="838" y="333"/>
                  <a:pt x="838" y="332"/>
                </a:cubicBezTo>
                <a:cubicBezTo>
                  <a:pt x="838" y="332"/>
                  <a:pt x="837" y="333"/>
                  <a:pt x="837" y="333"/>
                </a:cubicBezTo>
                <a:close/>
                <a:moveTo>
                  <a:pt x="835" y="336"/>
                </a:moveTo>
                <a:cubicBezTo>
                  <a:pt x="835" y="336"/>
                  <a:pt x="835" y="336"/>
                  <a:pt x="835" y="337"/>
                </a:cubicBezTo>
                <a:cubicBezTo>
                  <a:pt x="836" y="337"/>
                  <a:pt x="835" y="336"/>
                  <a:pt x="836" y="336"/>
                </a:cubicBezTo>
                <a:cubicBezTo>
                  <a:pt x="836" y="336"/>
                  <a:pt x="835" y="336"/>
                  <a:pt x="835" y="336"/>
                </a:cubicBezTo>
                <a:close/>
                <a:moveTo>
                  <a:pt x="834" y="338"/>
                </a:moveTo>
                <a:cubicBezTo>
                  <a:pt x="834" y="338"/>
                  <a:pt x="834" y="339"/>
                  <a:pt x="834" y="339"/>
                </a:cubicBezTo>
                <a:cubicBezTo>
                  <a:pt x="834" y="339"/>
                  <a:pt x="834" y="339"/>
                  <a:pt x="834" y="339"/>
                </a:cubicBezTo>
                <a:lnTo>
                  <a:pt x="834" y="338"/>
                </a:lnTo>
                <a:close/>
                <a:moveTo>
                  <a:pt x="833" y="340"/>
                </a:moveTo>
                <a:cubicBezTo>
                  <a:pt x="833" y="340"/>
                  <a:pt x="833" y="340"/>
                  <a:pt x="833" y="340"/>
                </a:cubicBezTo>
                <a:cubicBezTo>
                  <a:pt x="833" y="341"/>
                  <a:pt x="834" y="340"/>
                  <a:pt x="834" y="340"/>
                </a:cubicBezTo>
                <a:cubicBezTo>
                  <a:pt x="834" y="340"/>
                  <a:pt x="834" y="340"/>
                  <a:pt x="833" y="340"/>
                </a:cubicBezTo>
                <a:cubicBezTo>
                  <a:pt x="833" y="340"/>
                  <a:pt x="834" y="340"/>
                  <a:pt x="833" y="340"/>
                </a:cubicBezTo>
                <a:close/>
                <a:moveTo>
                  <a:pt x="834" y="341"/>
                </a:moveTo>
                <a:cubicBezTo>
                  <a:pt x="834" y="342"/>
                  <a:pt x="835" y="341"/>
                  <a:pt x="835" y="341"/>
                </a:cubicBezTo>
                <a:cubicBezTo>
                  <a:pt x="835" y="341"/>
                  <a:pt x="834" y="341"/>
                  <a:pt x="834" y="341"/>
                </a:cubicBezTo>
                <a:cubicBezTo>
                  <a:pt x="834" y="341"/>
                  <a:pt x="834" y="341"/>
                  <a:pt x="834" y="341"/>
                </a:cubicBezTo>
                <a:close/>
                <a:moveTo>
                  <a:pt x="831" y="343"/>
                </a:moveTo>
                <a:cubicBezTo>
                  <a:pt x="832" y="344"/>
                  <a:pt x="832" y="343"/>
                  <a:pt x="833" y="343"/>
                </a:cubicBezTo>
                <a:cubicBezTo>
                  <a:pt x="832" y="343"/>
                  <a:pt x="832" y="343"/>
                  <a:pt x="832" y="342"/>
                </a:cubicBezTo>
                <a:cubicBezTo>
                  <a:pt x="833" y="342"/>
                  <a:pt x="833" y="342"/>
                  <a:pt x="833" y="342"/>
                </a:cubicBezTo>
                <a:cubicBezTo>
                  <a:pt x="833" y="342"/>
                  <a:pt x="832" y="342"/>
                  <a:pt x="832" y="342"/>
                </a:cubicBezTo>
                <a:cubicBezTo>
                  <a:pt x="832" y="343"/>
                  <a:pt x="831" y="343"/>
                  <a:pt x="831" y="343"/>
                </a:cubicBezTo>
                <a:close/>
                <a:moveTo>
                  <a:pt x="833" y="343"/>
                </a:moveTo>
                <a:cubicBezTo>
                  <a:pt x="833" y="343"/>
                  <a:pt x="833" y="343"/>
                  <a:pt x="833" y="343"/>
                </a:cubicBezTo>
                <a:cubicBezTo>
                  <a:pt x="833" y="343"/>
                  <a:pt x="834" y="343"/>
                  <a:pt x="833" y="343"/>
                </a:cubicBezTo>
                <a:close/>
                <a:moveTo>
                  <a:pt x="833" y="344"/>
                </a:moveTo>
                <a:cubicBezTo>
                  <a:pt x="833" y="344"/>
                  <a:pt x="833" y="344"/>
                  <a:pt x="832" y="344"/>
                </a:cubicBezTo>
                <a:cubicBezTo>
                  <a:pt x="833" y="345"/>
                  <a:pt x="833" y="345"/>
                  <a:pt x="833" y="345"/>
                </a:cubicBezTo>
                <a:cubicBezTo>
                  <a:pt x="833" y="345"/>
                  <a:pt x="833" y="345"/>
                  <a:pt x="833" y="344"/>
                </a:cubicBezTo>
                <a:cubicBezTo>
                  <a:pt x="833" y="345"/>
                  <a:pt x="833" y="345"/>
                  <a:pt x="833" y="344"/>
                </a:cubicBezTo>
                <a:close/>
                <a:moveTo>
                  <a:pt x="832" y="346"/>
                </a:moveTo>
                <a:cubicBezTo>
                  <a:pt x="832" y="346"/>
                  <a:pt x="832" y="347"/>
                  <a:pt x="831" y="347"/>
                </a:cubicBezTo>
                <a:cubicBezTo>
                  <a:pt x="832" y="347"/>
                  <a:pt x="832" y="347"/>
                  <a:pt x="832" y="347"/>
                </a:cubicBezTo>
                <a:cubicBezTo>
                  <a:pt x="832" y="347"/>
                  <a:pt x="832" y="347"/>
                  <a:pt x="832" y="346"/>
                </a:cubicBezTo>
                <a:close/>
                <a:moveTo>
                  <a:pt x="813" y="393"/>
                </a:moveTo>
                <a:cubicBezTo>
                  <a:pt x="814" y="393"/>
                  <a:pt x="814" y="393"/>
                  <a:pt x="814" y="392"/>
                </a:cubicBezTo>
                <a:cubicBezTo>
                  <a:pt x="814" y="391"/>
                  <a:pt x="814" y="391"/>
                  <a:pt x="814" y="391"/>
                </a:cubicBezTo>
                <a:cubicBezTo>
                  <a:pt x="813" y="391"/>
                  <a:pt x="813" y="392"/>
                  <a:pt x="813" y="393"/>
                </a:cubicBezTo>
                <a:close/>
                <a:moveTo>
                  <a:pt x="809" y="403"/>
                </a:moveTo>
                <a:cubicBezTo>
                  <a:pt x="809" y="403"/>
                  <a:pt x="810" y="404"/>
                  <a:pt x="810" y="404"/>
                </a:cubicBezTo>
                <a:cubicBezTo>
                  <a:pt x="810" y="403"/>
                  <a:pt x="810" y="403"/>
                  <a:pt x="809" y="403"/>
                </a:cubicBezTo>
                <a:close/>
                <a:moveTo>
                  <a:pt x="797" y="392"/>
                </a:moveTo>
                <a:cubicBezTo>
                  <a:pt x="797" y="393"/>
                  <a:pt x="798" y="393"/>
                  <a:pt x="798" y="393"/>
                </a:cubicBezTo>
                <a:cubicBezTo>
                  <a:pt x="798" y="393"/>
                  <a:pt x="797" y="392"/>
                  <a:pt x="797" y="392"/>
                </a:cubicBezTo>
                <a:close/>
                <a:moveTo>
                  <a:pt x="791" y="388"/>
                </a:moveTo>
                <a:cubicBezTo>
                  <a:pt x="792" y="389"/>
                  <a:pt x="793" y="389"/>
                  <a:pt x="793" y="389"/>
                </a:cubicBezTo>
                <a:cubicBezTo>
                  <a:pt x="792" y="389"/>
                  <a:pt x="791" y="388"/>
                  <a:pt x="791" y="388"/>
                </a:cubicBezTo>
                <a:close/>
                <a:moveTo>
                  <a:pt x="781" y="380"/>
                </a:moveTo>
                <a:cubicBezTo>
                  <a:pt x="781" y="381"/>
                  <a:pt x="782" y="382"/>
                  <a:pt x="782" y="381"/>
                </a:cubicBezTo>
                <a:cubicBezTo>
                  <a:pt x="782" y="381"/>
                  <a:pt x="781" y="381"/>
                  <a:pt x="781" y="380"/>
                </a:cubicBezTo>
                <a:close/>
                <a:moveTo>
                  <a:pt x="771" y="372"/>
                </a:moveTo>
                <a:cubicBezTo>
                  <a:pt x="771" y="372"/>
                  <a:pt x="771" y="372"/>
                  <a:pt x="771" y="372"/>
                </a:cubicBezTo>
                <a:cubicBezTo>
                  <a:pt x="771" y="372"/>
                  <a:pt x="771" y="371"/>
                  <a:pt x="771" y="371"/>
                </a:cubicBezTo>
                <a:cubicBezTo>
                  <a:pt x="771" y="371"/>
                  <a:pt x="771" y="371"/>
                  <a:pt x="771" y="372"/>
                </a:cubicBezTo>
                <a:close/>
                <a:moveTo>
                  <a:pt x="765" y="320"/>
                </a:moveTo>
                <a:cubicBezTo>
                  <a:pt x="765" y="321"/>
                  <a:pt x="766" y="321"/>
                  <a:pt x="767" y="321"/>
                </a:cubicBezTo>
                <a:cubicBezTo>
                  <a:pt x="766" y="320"/>
                  <a:pt x="765" y="321"/>
                  <a:pt x="765" y="320"/>
                </a:cubicBezTo>
                <a:close/>
                <a:moveTo>
                  <a:pt x="764" y="320"/>
                </a:moveTo>
                <a:cubicBezTo>
                  <a:pt x="764" y="320"/>
                  <a:pt x="764" y="320"/>
                  <a:pt x="765" y="320"/>
                </a:cubicBezTo>
                <a:cubicBezTo>
                  <a:pt x="765" y="320"/>
                  <a:pt x="764" y="320"/>
                  <a:pt x="764" y="320"/>
                </a:cubicBezTo>
                <a:close/>
                <a:moveTo>
                  <a:pt x="753" y="361"/>
                </a:moveTo>
                <a:cubicBezTo>
                  <a:pt x="753" y="361"/>
                  <a:pt x="753" y="362"/>
                  <a:pt x="754" y="362"/>
                </a:cubicBezTo>
                <a:cubicBezTo>
                  <a:pt x="754" y="361"/>
                  <a:pt x="754" y="361"/>
                  <a:pt x="754" y="361"/>
                </a:cubicBezTo>
                <a:cubicBezTo>
                  <a:pt x="754" y="361"/>
                  <a:pt x="754" y="361"/>
                  <a:pt x="754" y="362"/>
                </a:cubicBezTo>
                <a:cubicBezTo>
                  <a:pt x="753" y="361"/>
                  <a:pt x="753" y="361"/>
                  <a:pt x="753" y="361"/>
                </a:cubicBezTo>
                <a:close/>
                <a:moveTo>
                  <a:pt x="753" y="358"/>
                </a:moveTo>
                <a:cubicBezTo>
                  <a:pt x="753" y="358"/>
                  <a:pt x="752" y="358"/>
                  <a:pt x="752" y="359"/>
                </a:cubicBezTo>
                <a:cubicBezTo>
                  <a:pt x="753" y="359"/>
                  <a:pt x="753" y="359"/>
                  <a:pt x="753" y="358"/>
                </a:cubicBezTo>
                <a:close/>
                <a:moveTo>
                  <a:pt x="752" y="360"/>
                </a:moveTo>
                <a:cubicBezTo>
                  <a:pt x="752" y="360"/>
                  <a:pt x="752" y="360"/>
                  <a:pt x="752" y="360"/>
                </a:cubicBezTo>
                <a:cubicBezTo>
                  <a:pt x="752" y="360"/>
                  <a:pt x="752" y="360"/>
                  <a:pt x="752" y="360"/>
                </a:cubicBezTo>
                <a:cubicBezTo>
                  <a:pt x="752" y="360"/>
                  <a:pt x="752" y="360"/>
                  <a:pt x="752" y="360"/>
                </a:cubicBezTo>
                <a:close/>
                <a:moveTo>
                  <a:pt x="735" y="351"/>
                </a:moveTo>
                <a:cubicBezTo>
                  <a:pt x="735" y="351"/>
                  <a:pt x="735" y="351"/>
                  <a:pt x="735" y="351"/>
                </a:cubicBezTo>
                <a:cubicBezTo>
                  <a:pt x="735" y="351"/>
                  <a:pt x="735" y="351"/>
                  <a:pt x="735" y="351"/>
                </a:cubicBezTo>
                <a:cubicBezTo>
                  <a:pt x="735" y="351"/>
                  <a:pt x="735" y="351"/>
                  <a:pt x="735" y="351"/>
                </a:cubicBezTo>
                <a:close/>
                <a:moveTo>
                  <a:pt x="733" y="352"/>
                </a:moveTo>
                <a:cubicBezTo>
                  <a:pt x="733" y="352"/>
                  <a:pt x="733" y="352"/>
                  <a:pt x="734" y="351"/>
                </a:cubicBezTo>
                <a:cubicBezTo>
                  <a:pt x="734" y="351"/>
                  <a:pt x="733" y="352"/>
                  <a:pt x="733" y="352"/>
                </a:cubicBezTo>
                <a:close/>
                <a:moveTo>
                  <a:pt x="731" y="349"/>
                </a:moveTo>
                <a:cubicBezTo>
                  <a:pt x="731" y="349"/>
                  <a:pt x="731" y="349"/>
                  <a:pt x="730" y="349"/>
                </a:cubicBezTo>
                <a:cubicBezTo>
                  <a:pt x="731" y="350"/>
                  <a:pt x="732" y="350"/>
                  <a:pt x="733" y="350"/>
                </a:cubicBezTo>
                <a:cubicBezTo>
                  <a:pt x="733" y="349"/>
                  <a:pt x="732" y="349"/>
                  <a:pt x="731" y="349"/>
                </a:cubicBezTo>
                <a:close/>
                <a:moveTo>
                  <a:pt x="730" y="349"/>
                </a:moveTo>
                <a:cubicBezTo>
                  <a:pt x="730" y="349"/>
                  <a:pt x="730" y="349"/>
                  <a:pt x="731" y="349"/>
                </a:cubicBezTo>
                <a:cubicBezTo>
                  <a:pt x="731" y="348"/>
                  <a:pt x="730" y="349"/>
                  <a:pt x="730" y="349"/>
                </a:cubicBezTo>
                <a:close/>
                <a:moveTo>
                  <a:pt x="729" y="348"/>
                </a:moveTo>
                <a:cubicBezTo>
                  <a:pt x="729" y="348"/>
                  <a:pt x="729" y="349"/>
                  <a:pt x="730" y="348"/>
                </a:cubicBezTo>
                <a:cubicBezTo>
                  <a:pt x="729" y="348"/>
                  <a:pt x="729" y="348"/>
                  <a:pt x="729" y="348"/>
                </a:cubicBezTo>
                <a:close/>
                <a:moveTo>
                  <a:pt x="729" y="346"/>
                </a:moveTo>
                <a:cubicBezTo>
                  <a:pt x="729" y="347"/>
                  <a:pt x="728" y="347"/>
                  <a:pt x="728" y="347"/>
                </a:cubicBezTo>
                <a:cubicBezTo>
                  <a:pt x="729" y="347"/>
                  <a:pt x="729" y="347"/>
                  <a:pt x="729" y="347"/>
                </a:cubicBezTo>
                <a:cubicBezTo>
                  <a:pt x="729" y="347"/>
                  <a:pt x="729" y="347"/>
                  <a:pt x="729" y="346"/>
                </a:cubicBezTo>
                <a:close/>
                <a:moveTo>
                  <a:pt x="725" y="352"/>
                </a:moveTo>
                <a:cubicBezTo>
                  <a:pt x="725" y="352"/>
                  <a:pt x="725" y="352"/>
                  <a:pt x="725" y="352"/>
                </a:cubicBezTo>
                <a:cubicBezTo>
                  <a:pt x="725" y="352"/>
                  <a:pt x="725" y="352"/>
                  <a:pt x="725" y="352"/>
                </a:cubicBezTo>
                <a:cubicBezTo>
                  <a:pt x="726" y="352"/>
                  <a:pt x="725" y="352"/>
                  <a:pt x="725" y="352"/>
                </a:cubicBezTo>
                <a:close/>
                <a:moveTo>
                  <a:pt x="725" y="346"/>
                </a:moveTo>
                <a:cubicBezTo>
                  <a:pt x="724" y="346"/>
                  <a:pt x="724" y="345"/>
                  <a:pt x="723" y="346"/>
                </a:cubicBezTo>
                <a:cubicBezTo>
                  <a:pt x="723" y="346"/>
                  <a:pt x="723" y="346"/>
                  <a:pt x="723" y="346"/>
                </a:cubicBezTo>
                <a:cubicBezTo>
                  <a:pt x="724" y="346"/>
                  <a:pt x="724" y="346"/>
                  <a:pt x="724" y="346"/>
                </a:cubicBezTo>
                <a:cubicBezTo>
                  <a:pt x="724" y="347"/>
                  <a:pt x="724" y="346"/>
                  <a:pt x="724" y="347"/>
                </a:cubicBezTo>
                <a:cubicBezTo>
                  <a:pt x="724" y="347"/>
                  <a:pt x="724" y="346"/>
                  <a:pt x="724" y="347"/>
                </a:cubicBezTo>
                <a:cubicBezTo>
                  <a:pt x="725" y="347"/>
                  <a:pt x="725" y="346"/>
                  <a:pt x="725" y="346"/>
                </a:cubicBezTo>
                <a:cubicBezTo>
                  <a:pt x="725" y="346"/>
                  <a:pt x="725" y="346"/>
                  <a:pt x="725" y="346"/>
                </a:cubicBezTo>
                <a:close/>
                <a:moveTo>
                  <a:pt x="724" y="351"/>
                </a:moveTo>
                <a:cubicBezTo>
                  <a:pt x="724" y="351"/>
                  <a:pt x="723" y="351"/>
                  <a:pt x="723" y="351"/>
                </a:cubicBezTo>
                <a:cubicBezTo>
                  <a:pt x="723" y="351"/>
                  <a:pt x="724" y="351"/>
                  <a:pt x="724" y="351"/>
                </a:cubicBezTo>
                <a:close/>
                <a:moveTo>
                  <a:pt x="723" y="345"/>
                </a:moveTo>
                <a:cubicBezTo>
                  <a:pt x="723" y="345"/>
                  <a:pt x="722" y="345"/>
                  <a:pt x="722" y="345"/>
                </a:cubicBezTo>
                <a:cubicBezTo>
                  <a:pt x="722" y="346"/>
                  <a:pt x="722" y="346"/>
                  <a:pt x="723" y="346"/>
                </a:cubicBezTo>
                <a:cubicBezTo>
                  <a:pt x="723" y="346"/>
                  <a:pt x="723" y="345"/>
                  <a:pt x="723" y="345"/>
                </a:cubicBezTo>
                <a:close/>
                <a:moveTo>
                  <a:pt x="721" y="346"/>
                </a:moveTo>
                <a:cubicBezTo>
                  <a:pt x="721" y="346"/>
                  <a:pt x="721" y="346"/>
                  <a:pt x="722" y="346"/>
                </a:cubicBezTo>
                <a:cubicBezTo>
                  <a:pt x="722" y="346"/>
                  <a:pt x="721" y="346"/>
                  <a:pt x="721" y="346"/>
                </a:cubicBezTo>
                <a:close/>
                <a:moveTo>
                  <a:pt x="719" y="344"/>
                </a:moveTo>
                <a:cubicBezTo>
                  <a:pt x="719" y="344"/>
                  <a:pt x="719" y="344"/>
                  <a:pt x="719" y="344"/>
                </a:cubicBezTo>
                <a:cubicBezTo>
                  <a:pt x="719" y="345"/>
                  <a:pt x="720" y="344"/>
                  <a:pt x="720" y="345"/>
                </a:cubicBezTo>
                <a:cubicBezTo>
                  <a:pt x="721" y="344"/>
                  <a:pt x="719" y="345"/>
                  <a:pt x="719" y="344"/>
                </a:cubicBezTo>
                <a:close/>
                <a:moveTo>
                  <a:pt x="718" y="345"/>
                </a:moveTo>
                <a:cubicBezTo>
                  <a:pt x="719" y="346"/>
                  <a:pt x="720" y="345"/>
                  <a:pt x="720" y="345"/>
                </a:cubicBezTo>
                <a:cubicBezTo>
                  <a:pt x="720" y="345"/>
                  <a:pt x="719" y="345"/>
                  <a:pt x="718" y="345"/>
                </a:cubicBezTo>
                <a:close/>
                <a:moveTo>
                  <a:pt x="717" y="346"/>
                </a:moveTo>
                <a:cubicBezTo>
                  <a:pt x="717" y="346"/>
                  <a:pt x="718" y="346"/>
                  <a:pt x="718" y="346"/>
                </a:cubicBezTo>
                <a:cubicBezTo>
                  <a:pt x="718" y="346"/>
                  <a:pt x="718" y="346"/>
                  <a:pt x="717" y="346"/>
                </a:cubicBezTo>
                <a:close/>
                <a:moveTo>
                  <a:pt x="717" y="345"/>
                </a:moveTo>
                <a:cubicBezTo>
                  <a:pt x="718" y="345"/>
                  <a:pt x="718" y="346"/>
                  <a:pt x="718" y="345"/>
                </a:cubicBezTo>
                <a:cubicBezTo>
                  <a:pt x="718" y="345"/>
                  <a:pt x="718" y="344"/>
                  <a:pt x="717" y="345"/>
                </a:cubicBezTo>
                <a:close/>
                <a:moveTo>
                  <a:pt x="718" y="344"/>
                </a:moveTo>
                <a:cubicBezTo>
                  <a:pt x="718" y="343"/>
                  <a:pt x="717" y="343"/>
                  <a:pt x="717" y="343"/>
                </a:cubicBezTo>
                <a:cubicBezTo>
                  <a:pt x="717" y="344"/>
                  <a:pt x="716" y="344"/>
                  <a:pt x="716" y="344"/>
                </a:cubicBezTo>
                <a:cubicBezTo>
                  <a:pt x="716" y="343"/>
                  <a:pt x="717" y="343"/>
                  <a:pt x="717" y="343"/>
                </a:cubicBezTo>
                <a:cubicBezTo>
                  <a:pt x="717" y="343"/>
                  <a:pt x="716" y="343"/>
                  <a:pt x="716" y="343"/>
                </a:cubicBezTo>
                <a:cubicBezTo>
                  <a:pt x="716" y="344"/>
                  <a:pt x="714" y="344"/>
                  <a:pt x="714" y="344"/>
                </a:cubicBezTo>
                <a:cubicBezTo>
                  <a:pt x="713" y="345"/>
                  <a:pt x="715" y="344"/>
                  <a:pt x="715" y="344"/>
                </a:cubicBezTo>
                <a:cubicBezTo>
                  <a:pt x="715" y="344"/>
                  <a:pt x="716" y="344"/>
                  <a:pt x="715" y="345"/>
                </a:cubicBezTo>
                <a:cubicBezTo>
                  <a:pt x="716" y="344"/>
                  <a:pt x="717" y="344"/>
                  <a:pt x="718" y="344"/>
                </a:cubicBezTo>
                <a:close/>
                <a:moveTo>
                  <a:pt x="714" y="343"/>
                </a:moveTo>
                <a:cubicBezTo>
                  <a:pt x="715" y="343"/>
                  <a:pt x="714" y="343"/>
                  <a:pt x="715" y="343"/>
                </a:cubicBezTo>
                <a:cubicBezTo>
                  <a:pt x="714" y="343"/>
                  <a:pt x="714" y="343"/>
                  <a:pt x="714" y="343"/>
                </a:cubicBezTo>
                <a:cubicBezTo>
                  <a:pt x="714" y="343"/>
                  <a:pt x="714" y="343"/>
                  <a:pt x="713" y="343"/>
                </a:cubicBezTo>
                <a:cubicBezTo>
                  <a:pt x="713" y="343"/>
                  <a:pt x="714" y="343"/>
                  <a:pt x="714" y="343"/>
                </a:cubicBezTo>
                <a:cubicBezTo>
                  <a:pt x="714" y="343"/>
                  <a:pt x="714" y="343"/>
                  <a:pt x="714" y="343"/>
                </a:cubicBezTo>
                <a:close/>
                <a:moveTo>
                  <a:pt x="713" y="342"/>
                </a:moveTo>
                <a:cubicBezTo>
                  <a:pt x="714" y="342"/>
                  <a:pt x="714" y="342"/>
                  <a:pt x="714" y="342"/>
                </a:cubicBezTo>
                <a:cubicBezTo>
                  <a:pt x="714" y="342"/>
                  <a:pt x="713" y="342"/>
                  <a:pt x="713" y="342"/>
                </a:cubicBezTo>
                <a:close/>
                <a:moveTo>
                  <a:pt x="713" y="342"/>
                </a:moveTo>
                <a:cubicBezTo>
                  <a:pt x="713" y="342"/>
                  <a:pt x="713" y="342"/>
                  <a:pt x="712" y="342"/>
                </a:cubicBezTo>
                <a:cubicBezTo>
                  <a:pt x="712" y="343"/>
                  <a:pt x="713" y="343"/>
                  <a:pt x="713" y="343"/>
                </a:cubicBezTo>
                <a:cubicBezTo>
                  <a:pt x="713" y="342"/>
                  <a:pt x="713" y="342"/>
                  <a:pt x="713" y="342"/>
                </a:cubicBezTo>
                <a:close/>
                <a:moveTo>
                  <a:pt x="861" y="242"/>
                </a:moveTo>
                <a:cubicBezTo>
                  <a:pt x="862" y="243"/>
                  <a:pt x="861" y="242"/>
                  <a:pt x="862" y="242"/>
                </a:cubicBezTo>
                <a:cubicBezTo>
                  <a:pt x="863" y="242"/>
                  <a:pt x="863" y="241"/>
                  <a:pt x="863" y="241"/>
                </a:cubicBezTo>
                <a:cubicBezTo>
                  <a:pt x="863" y="241"/>
                  <a:pt x="862" y="241"/>
                  <a:pt x="862" y="241"/>
                </a:cubicBezTo>
                <a:cubicBezTo>
                  <a:pt x="862" y="241"/>
                  <a:pt x="863" y="241"/>
                  <a:pt x="863" y="240"/>
                </a:cubicBezTo>
                <a:cubicBezTo>
                  <a:pt x="863" y="240"/>
                  <a:pt x="863" y="241"/>
                  <a:pt x="863" y="241"/>
                </a:cubicBezTo>
                <a:cubicBezTo>
                  <a:pt x="863" y="240"/>
                  <a:pt x="863" y="240"/>
                  <a:pt x="863" y="240"/>
                </a:cubicBezTo>
                <a:cubicBezTo>
                  <a:pt x="863" y="241"/>
                  <a:pt x="862" y="239"/>
                  <a:pt x="863" y="240"/>
                </a:cubicBezTo>
                <a:cubicBezTo>
                  <a:pt x="862" y="241"/>
                  <a:pt x="862" y="241"/>
                  <a:pt x="861" y="241"/>
                </a:cubicBezTo>
                <a:cubicBezTo>
                  <a:pt x="861" y="242"/>
                  <a:pt x="861" y="242"/>
                  <a:pt x="861" y="242"/>
                </a:cubicBezTo>
                <a:cubicBezTo>
                  <a:pt x="861" y="242"/>
                  <a:pt x="861" y="242"/>
                  <a:pt x="861" y="242"/>
                </a:cubicBezTo>
                <a:cubicBezTo>
                  <a:pt x="861" y="243"/>
                  <a:pt x="861" y="242"/>
                  <a:pt x="860" y="242"/>
                </a:cubicBezTo>
                <a:cubicBezTo>
                  <a:pt x="861" y="243"/>
                  <a:pt x="860" y="243"/>
                  <a:pt x="861" y="243"/>
                </a:cubicBezTo>
                <a:cubicBezTo>
                  <a:pt x="861" y="243"/>
                  <a:pt x="861" y="243"/>
                  <a:pt x="861" y="242"/>
                </a:cubicBezTo>
                <a:close/>
                <a:moveTo>
                  <a:pt x="855" y="243"/>
                </a:moveTo>
                <a:cubicBezTo>
                  <a:pt x="854" y="244"/>
                  <a:pt x="854" y="244"/>
                  <a:pt x="854" y="245"/>
                </a:cubicBezTo>
                <a:cubicBezTo>
                  <a:pt x="855" y="244"/>
                  <a:pt x="855" y="245"/>
                  <a:pt x="855" y="245"/>
                </a:cubicBezTo>
                <a:cubicBezTo>
                  <a:pt x="854" y="244"/>
                  <a:pt x="855" y="244"/>
                  <a:pt x="855" y="243"/>
                </a:cubicBezTo>
                <a:close/>
                <a:moveTo>
                  <a:pt x="829" y="258"/>
                </a:moveTo>
                <a:cubicBezTo>
                  <a:pt x="829" y="259"/>
                  <a:pt x="829" y="259"/>
                  <a:pt x="829" y="259"/>
                </a:cubicBezTo>
                <a:cubicBezTo>
                  <a:pt x="829" y="259"/>
                  <a:pt x="830" y="259"/>
                  <a:pt x="829" y="258"/>
                </a:cubicBezTo>
                <a:close/>
                <a:moveTo>
                  <a:pt x="873" y="266"/>
                </a:moveTo>
                <a:cubicBezTo>
                  <a:pt x="873" y="266"/>
                  <a:pt x="874" y="266"/>
                  <a:pt x="873" y="266"/>
                </a:cubicBezTo>
                <a:cubicBezTo>
                  <a:pt x="873" y="266"/>
                  <a:pt x="873" y="267"/>
                  <a:pt x="873" y="267"/>
                </a:cubicBezTo>
                <a:cubicBezTo>
                  <a:pt x="873" y="267"/>
                  <a:pt x="873" y="267"/>
                  <a:pt x="872" y="267"/>
                </a:cubicBezTo>
                <a:cubicBezTo>
                  <a:pt x="872" y="268"/>
                  <a:pt x="872" y="268"/>
                  <a:pt x="872" y="268"/>
                </a:cubicBezTo>
                <a:cubicBezTo>
                  <a:pt x="871" y="268"/>
                  <a:pt x="872" y="268"/>
                  <a:pt x="872" y="268"/>
                </a:cubicBezTo>
                <a:cubicBezTo>
                  <a:pt x="872" y="267"/>
                  <a:pt x="872" y="267"/>
                  <a:pt x="871" y="267"/>
                </a:cubicBezTo>
                <a:cubicBezTo>
                  <a:pt x="871" y="267"/>
                  <a:pt x="871" y="267"/>
                  <a:pt x="871" y="267"/>
                </a:cubicBezTo>
                <a:cubicBezTo>
                  <a:pt x="871" y="267"/>
                  <a:pt x="871" y="268"/>
                  <a:pt x="871" y="268"/>
                </a:cubicBezTo>
                <a:cubicBezTo>
                  <a:pt x="871" y="268"/>
                  <a:pt x="871" y="267"/>
                  <a:pt x="870" y="268"/>
                </a:cubicBezTo>
                <a:cubicBezTo>
                  <a:pt x="871" y="268"/>
                  <a:pt x="871" y="268"/>
                  <a:pt x="870" y="269"/>
                </a:cubicBezTo>
                <a:cubicBezTo>
                  <a:pt x="871" y="269"/>
                  <a:pt x="871" y="269"/>
                  <a:pt x="871" y="269"/>
                </a:cubicBezTo>
                <a:cubicBezTo>
                  <a:pt x="871" y="270"/>
                  <a:pt x="871" y="270"/>
                  <a:pt x="870" y="270"/>
                </a:cubicBezTo>
                <a:cubicBezTo>
                  <a:pt x="870" y="270"/>
                  <a:pt x="870" y="270"/>
                  <a:pt x="870" y="270"/>
                </a:cubicBezTo>
                <a:cubicBezTo>
                  <a:pt x="870" y="270"/>
                  <a:pt x="869" y="270"/>
                  <a:pt x="869" y="271"/>
                </a:cubicBezTo>
                <a:cubicBezTo>
                  <a:pt x="869" y="270"/>
                  <a:pt x="868" y="271"/>
                  <a:pt x="868" y="271"/>
                </a:cubicBezTo>
                <a:cubicBezTo>
                  <a:pt x="868" y="271"/>
                  <a:pt x="868" y="271"/>
                  <a:pt x="867" y="271"/>
                </a:cubicBezTo>
                <a:cubicBezTo>
                  <a:pt x="868" y="271"/>
                  <a:pt x="867" y="271"/>
                  <a:pt x="868" y="272"/>
                </a:cubicBezTo>
                <a:cubicBezTo>
                  <a:pt x="867" y="272"/>
                  <a:pt x="867" y="272"/>
                  <a:pt x="867" y="272"/>
                </a:cubicBezTo>
                <a:cubicBezTo>
                  <a:pt x="867" y="272"/>
                  <a:pt x="867" y="272"/>
                  <a:pt x="867" y="272"/>
                </a:cubicBezTo>
                <a:cubicBezTo>
                  <a:pt x="867" y="272"/>
                  <a:pt x="867" y="272"/>
                  <a:pt x="867" y="272"/>
                </a:cubicBezTo>
                <a:cubicBezTo>
                  <a:pt x="866" y="272"/>
                  <a:pt x="866" y="272"/>
                  <a:pt x="866" y="272"/>
                </a:cubicBezTo>
                <a:cubicBezTo>
                  <a:pt x="866" y="273"/>
                  <a:pt x="866" y="273"/>
                  <a:pt x="866" y="273"/>
                </a:cubicBezTo>
                <a:cubicBezTo>
                  <a:pt x="866" y="273"/>
                  <a:pt x="866" y="273"/>
                  <a:pt x="867" y="273"/>
                </a:cubicBezTo>
                <a:cubicBezTo>
                  <a:pt x="867" y="273"/>
                  <a:pt x="866" y="273"/>
                  <a:pt x="866" y="274"/>
                </a:cubicBezTo>
                <a:cubicBezTo>
                  <a:pt x="866" y="273"/>
                  <a:pt x="867" y="273"/>
                  <a:pt x="867" y="273"/>
                </a:cubicBezTo>
                <a:cubicBezTo>
                  <a:pt x="867" y="273"/>
                  <a:pt x="867" y="273"/>
                  <a:pt x="867" y="272"/>
                </a:cubicBezTo>
                <a:cubicBezTo>
                  <a:pt x="867" y="272"/>
                  <a:pt x="867" y="273"/>
                  <a:pt x="868" y="272"/>
                </a:cubicBezTo>
                <a:cubicBezTo>
                  <a:pt x="868" y="273"/>
                  <a:pt x="868" y="273"/>
                  <a:pt x="868" y="273"/>
                </a:cubicBezTo>
                <a:cubicBezTo>
                  <a:pt x="867" y="273"/>
                  <a:pt x="866" y="274"/>
                  <a:pt x="867" y="274"/>
                </a:cubicBezTo>
                <a:cubicBezTo>
                  <a:pt x="867" y="274"/>
                  <a:pt x="866" y="274"/>
                  <a:pt x="867" y="275"/>
                </a:cubicBezTo>
                <a:cubicBezTo>
                  <a:pt x="866" y="275"/>
                  <a:pt x="866" y="274"/>
                  <a:pt x="866" y="274"/>
                </a:cubicBezTo>
                <a:cubicBezTo>
                  <a:pt x="866" y="274"/>
                  <a:pt x="865" y="274"/>
                  <a:pt x="865" y="275"/>
                </a:cubicBezTo>
                <a:cubicBezTo>
                  <a:pt x="866" y="275"/>
                  <a:pt x="866" y="274"/>
                  <a:pt x="866" y="275"/>
                </a:cubicBezTo>
                <a:cubicBezTo>
                  <a:pt x="866" y="275"/>
                  <a:pt x="865" y="275"/>
                  <a:pt x="866" y="275"/>
                </a:cubicBezTo>
                <a:cubicBezTo>
                  <a:pt x="866" y="276"/>
                  <a:pt x="866" y="275"/>
                  <a:pt x="866" y="276"/>
                </a:cubicBezTo>
                <a:cubicBezTo>
                  <a:pt x="866" y="276"/>
                  <a:pt x="867" y="276"/>
                  <a:pt x="867" y="276"/>
                </a:cubicBezTo>
                <a:cubicBezTo>
                  <a:pt x="866" y="276"/>
                  <a:pt x="867" y="277"/>
                  <a:pt x="867" y="277"/>
                </a:cubicBezTo>
                <a:cubicBezTo>
                  <a:pt x="866" y="277"/>
                  <a:pt x="866" y="276"/>
                  <a:pt x="866" y="276"/>
                </a:cubicBezTo>
                <a:cubicBezTo>
                  <a:pt x="866" y="277"/>
                  <a:pt x="866" y="277"/>
                  <a:pt x="865" y="277"/>
                </a:cubicBezTo>
                <a:cubicBezTo>
                  <a:pt x="865" y="277"/>
                  <a:pt x="866" y="277"/>
                  <a:pt x="865" y="277"/>
                </a:cubicBezTo>
                <a:cubicBezTo>
                  <a:pt x="865" y="277"/>
                  <a:pt x="865" y="277"/>
                  <a:pt x="864" y="277"/>
                </a:cubicBezTo>
                <a:cubicBezTo>
                  <a:pt x="865" y="277"/>
                  <a:pt x="864" y="277"/>
                  <a:pt x="864" y="277"/>
                </a:cubicBezTo>
                <a:cubicBezTo>
                  <a:pt x="864" y="278"/>
                  <a:pt x="864" y="278"/>
                  <a:pt x="864" y="278"/>
                </a:cubicBezTo>
                <a:cubicBezTo>
                  <a:pt x="864" y="278"/>
                  <a:pt x="863" y="278"/>
                  <a:pt x="863" y="278"/>
                </a:cubicBezTo>
                <a:cubicBezTo>
                  <a:pt x="863" y="279"/>
                  <a:pt x="862" y="279"/>
                  <a:pt x="863" y="279"/>
                </a:cubicBezTo>
                <a:cubicBezTo>
                  <a:pt x="863" y="279"/>
                  <a:pt x="862" y="279"/>
                  <a:pt x="862" y="279"/>
                </a:cubicBezTo>
                <a:cubicBezTo>
                  <a:pt x="863" y="280"/>
                  <a:pt x="864" y="278"/>
                  <a:pt x="865" y="279"/>
                </a:cubicBezTo>
                <a:cubicBezTo>
                  <a:pt x="864" y="279"/>
                  <a:pt x="864" y="279"/>
                  <a:pt x="863" y="280"/>
                </a:cubicBezTo>
                <a:cubicBezTo>
                  <a:pt x="864" y="280"/>
                  <a:pt x="864" y="281"/>
                  <a:pt x="865" y="281"/>
                </a:cubicBezTo>
                <a:cubicBezTo>
                  <a:pt x="864" y="281"/>
                  <a:pt x="865" y="282"/>
                  <a:pt x="864" y="283"/>
                </a:cubicBezTo>
                <a:cubicBezTo>
                  <a:pt x="864" y="282"/>
                  <a:pt x="864" y="282"/>
                  <a:pt x="864" y="282"/>
                </a:cubicBezTo>
                <a:cubicBezTo>
                  <a:pt x="863" y="282"/>
                  <a:pt x="862" y="282"/>
                  <a:pt x="862" y="283"/>
                </a:cubicBezTo>
                <a:cubicBezTo>
                  <a:pt x="861" y="283"/>
                  <a:pt x="862" y="284"/>
                  <a:pt x="860" y="284"/>
                </a:cubicBezTo>
                <a:cubicBezTo>
                  <a:pt x="860" y="285"/>
                  <a:pt x="860" y="285"/>
                  <a:pt x="860" y="285"/>
                </a:cubicBezTo>
                <a:cubicBezTo>
                  <a:pt x="859" y="285"/>
                  <a:pt x="859" y="285"/>
                  <a:pt x="859" y="285"/>
                </a:cubicBezTo>
                <a:cubicBezTo>
                  <a:pt x="859" y="286"/>
                  <a:pt x="858" y="286"/>
                  <a:pt x="857" y="287"/>
                </a:cubicBezTo>
                <a:cubicBezTo>
                  <a:pt x="858" y="287"/>
                  <a:pt x="858" y="287"/>
                  <a:pt x="858" y="287"/>
                </a:cubicBezTo>
                <a:cubicBezTo>
                  <a:pt x="858" y="287"/>
                  <a:pt x="858" y="287"/>
                  <a:pt x="858" y="287"/>
                </a:cubicBezTo>
                <a:cubicBezTo>
                  <a:pt x="858" y="287"/>
                  <a:pt x="857" y="287"/>
                  <a:pt x="857" y="287"/>
                </a:cubicBezTo>
                <a:cubicBezTo>
                  <a:pt x="857" y="287"/>
                  <a:pt x="856" y="288"/>
                  <a:pt x="856" y="288"/>
                </a:cubicBezTo>
                <a:cubicBezTo>
                  <a:pt x="856" y="288"/>
                  <a:pt x="856" y="287"/>
                  <a:pt x="856" y="287"/>
                </a:cubicBezTo>
                <a:cubicBezTo>
                  <a:pt x="856" y="287"/>
                  <a:pt x="856" y="288"/>
                  <a:pt x="855" y="288"/>
                </a:cubicBezTo>
                <a:cubicBezTo>
                  <a:pt x="856" y="288"/>
                  <a:pt x="856" y="288"/>
                  <a:pt x="856" y="289"/>
                </a:cubicBezTo>
                <a:cubicBezTo>
                  <a:pt x="856" y="288"/>
                  <a:pt x="854" y="288"/>
                  <a:pt x="854" y="289"/>
                </a:cubicBezTo>
                <a:cubicBezTo>
                  <a:pt x="855" y="289"/>
                  <a:pt x="855" y="289"/>
                  <a:pt x="855" y="289"/>
                </a:cubicBezTo>
                <a:cubicBezTo>
                  <a:pt x="855" y="290"/>
                  <a:pt x="855" y="290"/>
                  <a:pt x="855" y="291"/>
                </a:cubicBezTo>
                <a:cubicBezTo>
                  <a:pt x="854" y="291"/>
                  <a:pt x="854" y="292"/>
                  <a:pt x="853" y="292"/>
                </a:cubicBezTo>
                <a:cubicBezTo>
                  <a:pt x="853" y="292"/>
                  <a:pt x="853" y="292"/>
                  <a:pt x="853" y="292"/>
                </a:cubicBezTo>
                <a:cubicBezTo>
                  <a:pt x="853" y="292"/>
                  <a:pt x="853" y="292"/>
                  <a:pt x="853" y="293"/>
                </a:cubicBezTo>
                <a:cubicBezTo>
                  <a:pt x="853" y="293"/>
                  <a:pt x="853" y="294"/>
                  <a:pt x="852" y="294"/>
                </a:cubicBezTo>
                <a:cubicBezTo>
                  <a:pt x="852" y="293"/>
                  <a:pt x="853" y="293"/>
                  <a:pt x="852" y="293"/>
                </a:cubicBezTo>
                <a:cubicBezTo>
                  <a:pt x="852" y="293"/>
                  <a:pt x="851" y="295"/>
                  <a:pt x="851" y="294"/>
                </a:cubicBezTo>
                <a:cubicBezTo>
                  <a:pt x="851" y="294"/>
                  <a:pt x="851" y="295"/>
                  <a:pt x="850" y="296"/>
                </a:cubicBezTo>
                <a:cubicBezTo>
                  <a:pt x="849" y="296"/>
                  <a:pt x="849" y="296"/>
                  <a:pt x="849" y="296"/>
                </a:cubicBezTo>
                <a:cubicBezTo>
                  <a:pt x="848" y="296"/>
                  <a:pt x="849" y="295"/>
                  <a:pt x="848" y="295"/>
                </a:cubicBezTo>
                <a:cubicBezTo>
                  <a:pt x="848" y="295"/>
                  <a:pt x="848" y="295"/>
                  <a:pt x="848" y="296"/>
                </a:cubicBezTo>
                <a:cubicBezTo>
                  <a:pt x="848" y="296"/>
                  <a:pt x="848" y="296"/>
                  <a:pt x="849" y="296"/>
                </a:cubicBezTo>
                <a:cubicBezTo>
                  <a:pt x="848" y="296"/>
                  <a:pt x="848" y="296"/>
                  <a:pt x="848" y="296"/>
                </a:cubicBezTo>
                <a:cubicBezTo>
                  <a:pt x="847" y="296"/>
                  <a:pt x="848" y="296"/>
                  <a:pt x="848" y="297"/>
                </a:cubicBezTo>
                <a:cubicBezTo>
                  <a:pt x="848" y="296"/>
                  <a:pt x="847" y="296"/>
                  <a:pt x="847" y="296"/>
                </a:cubicBezTo>
                <a:cubicBezTo>
                  <a:pt x="847" y="297"/>
                  <a:pt x="847" y="297"/>
                  <a:pt x="848" y="297"/>
                </a:cubicBezTo>
                <a:cubicBezTo>
                  <a:pt x="847" y="297"/>
                  <a:pt x="848" y="297"/>
                  <a:pt x="847" y="297"/>
                </a:cubicBezTo>
                <a:cubicBezTo>
                  <a:pt x="847" y="297"/>
                  <a:pt x="847" y="297"/>
                  <a:pt x="847" y="297"/>
                </a:cubicBezTo>
                <a:cubicBezTo>
                  <a:pt x="846" y="297"/>
                  <a:pt x="847" y="298"/>
                  <a:pt x="847" y="298"/>
                </a:cubicBezTo>
                <a:cubicBezTo>
                  <a:pt x="847" y="298"/>
                  <a:pt x="848" y="297"/>
                  <a:pt x="848" y="298"/>
                </a:cubicBezTo>
                <a:cubicBezTo>
                  <a:pt x="848" y="298"/>
                  <a:pt x="847" y="299"/>
                  <a:pt x="847" y="299"/>
                </a:cubicBezTo>
                <a:cubicBezTo>
                  <a:pt x="847" y="299"/>
                  <a:pt x="847" y="299"/>
                  <a:pt x="847" y="300"/>
                </a:cubicBezTo>
                <a:cubicBezTo>
                  <a:pt x="847" y="300"/>
                  <a:pt x="847" y="299"/>
                  <a:pt x="846" y="299"/>
                </a:cubicBezTo>
                <a:cubicBezTo>
                  <a:pt x="846" y="300"/>
                  <a:pt x="845" y="299"/>
                  <a:pt x="845" y="300"/>
                </a:cubicBezTo>
                <a:cubicBezTo>
                  <a:pt x="846" y="300"/>
                  <a:pt x="846" y="299"/>
                  <a:pt x="847" y="300"/>
                </a:cubicBezTo>
                <a:cubicBezTo>
                  <a:pt x="846" y="300"/>
                  <a:pt x="846" y="300"/>
                  <a:pt x="846" y="300"/>
                </a:cubicBezTo>
                <a:cubicBezTo>
                  <a:pt x="846" y="301"/>
                  <a:pt x="846" y="301"/>
                  <a:pt x="846" y="301"/>
                </a:cubicBezTo>
                <a:cubicBezTo>
                  <a:pt x="845" y="301"/>
                  <a:pt x="845" y="302"/>
                  <a:pt x="845" y="302"/>
                </a:cubicBezTo>
                <a:cubicBezTo>
                  <a:pt x="845" y="301"/>
                  <a:pt x="845" y="302"/>
                  <a:pt x="845" y="302"/>
                </a:cubicBezTo>
                <a:cubicBezTo>
                  <a:pt x="845" y="301"/>
                  <a:pt x="845" y="301"/>
                  <a:pt x="844" y="301"/>
                </a:cubicBezTo>
                <a:cubicBezTo>
                  <a:pt x="845" y="302"/>
                  <a:pt x="845" y="303"/>
                  <a:pt x="844" y="303"/>
                </a:cubicBezTo>
                <a:cubicBezTo>
                  <a:pt x="844" y="303"/>
                  <a:pt x="844" y="303"/>
                  <a:pt x="843" y="303"/>
                </a:cubicBezTo>
                <a:cubicBezTo>
                  <a:pt x="843" y="303"/>
                  <a:pt x="843" y="303"/>
                  <a:pt x="843" y="304"/>
                </a:cubicBezTo>
                <a:cubicBezTo>
                  <a:pt x="843" y="304"/>
                  <a:pt x="843" y="303"/>
                  <a:pt x="842" y="303"/>
                </a:cubicBezTo>
                <a:cubicBezTo>
                  <a:pt x="842" y="304"/>
                  <a:pt x="842" y="304"/>
                  <a:pt x="842" y="304"/>
                </a:cubicBezTo>
                <a:cubicBezTo>
                  <a:pt x="842" y="304"/>
                  <a:pt x="842" y="304"/>
                  <a:pt x="842" y="304"/>
                </a:cubicBezTo>
                <a:cubicBezTo>
                  <a:pt x="842" y="303"/>
                  <a:pt x="843" y="303"/>
                  <a:pt x="843" y="302"/>
                </a:cubicBezTo>
                <a:cubicBezTo>
                  <a:pt x="843" y="302"/>
                  <a:pt x="843" y="302"/>
                  <a:pt x="842" y="302"/>
                </a:cubicBezTo>
                <a:cubicBezTo>
                  <a:pt x="842" y="302"/>
                  <a:pt x="840" y="303"/>
                  <a:pt x="841" y="305"/>
                </a:cubicBezTo>
                <a:cubicBezTo>
                  <a:pt x="841" y="305"/>
                  <a:pt x="841" y="304"/>
                  <a:pt x="840" y="305"/>
                </a:cubicBezTo>
                <a:cubicBezTo>
                  <a:pt x="841" y="305"/>
                  <a:pt x="840" y="305"/>
                  <a:pt x="840" y="305"/>
                </a:cubicBezTo>
                <a:cubicBezTo>
                  <a:pt x="841" y="306"/>
                  <a:pt x="840" y="306"/>
                  <a:pt x="841" y="306"/>
                </a:cubicBezTo>
                <a:cubicBezTo>
                  <a:pt x="841" y="306"/>
                  <a:pt x="841" y="306"/>
                  <a:pt x="841" y="305"/>
                </a:cubicBezTo>
                <a:cubicBezTo>
                  <a:pt x="841" y="305"/>
                  <a:pt x="841" y="305"/>
                  <a:pt x="841" y="305"/>
                </a:cubicBezTo>
                <a:cubicBezTo>
                  <a:pt x="841" y="305"/>
                  <a:pt x="841" y="305"/>
                  <a:pt x="841" y="305"/>
                </a:cubicBezTo>
                <a:cubicBezTo>
                  <a:pt x="841" y="305"/>
                  <a:pt x="842" y="305"/>
                  <a:pt x="842" y="306"/>
                </a:cubicBezTo>
                <a:cubicBezTo>
                  <a:pt x="842" y="306"/>
                  <a:pt x="842" y="305"/>
                  <a:pt x="841" y="306"/>
                </a:cubicBezTo>
                <a:cubicBezTo>
                  <a:pt x="842" y="306"/>
                  <a:pt x="840" y="306"/>
                  <a:pt x="841" y="307"/>
                </a:cubicBezTo>
                <a:cubicBezTo>
                  <a:pt x="841" y="307"/>
                  <a:pt x="841" y="307"/>
                  <a:pt x="841" y="307"/>
                </a:cubicBezTo>
                <a:cubicBezTo>
                  <a:pt x="841" y="307"/>
                  <a:pt x="840" y="307"/>
                  <a:pt x="840" y="307"/>
                </a:cubicBezTo>
                <a:cubicBezTo>
                  <a:pt x="841" y="308"/>
                  <a:pt x="841" y="307"/>
                  <a:pt x="841" y="308"/>
                </a:cubicBezTo>
                <a:cubicBezTo>
                  <a:pt x="841" y="308"/>
                  <a:pt x="840" y="308"/>
                  <a:pt x="840" y="308"/>
                </a:cubicBezTo>
                <a:cubicBezTo>
                  <a:pt x="841" y="308"/>
                  <a:pt x="840" y="309"/>
                  <a:pt x="840" y="309"/>
                </a:cubicBezTo>
                <a:cubicBezTo>
                  <a:pt x="840" y="308"/>
                  <a:pt x="841" y="308"/>
                  <a:pt x="841" y="308"/>
                </a:cubicBezTo>
                <a:cubicBezTo>
                  <a:pt x="841" y="308"/>
                  <a:pt x="841" y="309"/>
                  <a:pt x="841" y="309"/>
                </a:cubicBezTo>
                <a:cubicBezTo>
                  <a:pt x="841" y="309"/>
                  <a:pt x="841" y="309"/>
                  <a:pt x="840" y="309"/>
                </a:cubicBezTo>
                <a:cubicBezTo>
                  <a:pt x="840" y="309"/>
                  <a:pt x="840" y="309"/>
                  <a:pt x="840" y="309"/>
                </a:cubicBezTo>
                <a:cubicBezTo>
                  <a:pt x="841" y="309"/>
                  <a:pt x="841" y="310"/>
                  <a:pt x="841" y="310"/>
                </a:cubicBezTo>
                <a:cubicBezTo>
                  <a:pt x="841" y="309"/>
                  <a:pt x="842" y="309"/>
                  <a:pt x="841" y="309"/>
                </a:cubicBezTo>
                <a:cubicBezTo>
                  <a:pt x="842" y="309"/>
                  <a:pt x="842" y="309"/>
                  <a:pt x="842" y="309"/>
                </a:cubicBezTo>
                <a:cubicBezTo>
                  <a:pt x="842" y="308"/>
                  <a:pt x="842" y="307"/>
                  <a:pt x="843" y="307"/>
                </a:cubicBezTo>
                <a:cubicBezTo>
                  <a:pt x="843" y="307"/>
                  <a:pt x="843" y="308"/>
                  <a:pt x="843" y="308"/>
                </a:cubicBezTo>
                <a:cubicBezTo>
                  <a:pt x="843" y="307"/>
                  <a:pt x="843" y="307"/>
                  <a:pt x="843" y="307"/>
                </a:cubicBezTo>
                <a:cubicBezTo>
                  <a:pt x="843" y="307"/>
                  <a:pt x="843" y="307"/>
                  <a:pt x="844" y="307"/>
                </a:cubicBezTo>
                <a:cubicBezTo>
                  <a:pt x="843" y="307"/>
                  <a:pt x="844" y="307"/>
                  <a:pt x="843" y="306"/>
                </a:cubicBezTo>
                <a:cubicBezTo>
                  <a:pt x="844" y="306"/>
                  <a:pt x="843" y="307"/>
                  <a:pt x="844" y="307"/>
                </a:cubicBezTo>
                <a:cubicBezTo>
                  <a:pt x="844" y="306"/>
                  <a:pt x="844" y="306"/>
                  <a:pt x="843" y="306"/>
                </a:cubicBezTo>
                <a:cubicBezTo>
                  <a:pt x="844" y="306"/>
                  <a:pt x="844" y="306"/>
                  <a:pt x="844" y="305"/>
                </a:cubicBezTo>
                <a:cubicBezTo>
                  <a:pt x="844" y="305"/>
                  <a:pt x="844" y="305"/>
                  <a:pt x="844" y="305"/>
                </a:cubicBezTo>
                <a:cubicBezTo>
                  <a:pt x="844" y="305"/>
                  <a:pt x="845" y="306"/>
                  <a:pt x="845" y="305"/>
                </a:cubicBezTo>
                <a:cubicBezTo>
                  <a:pt x="845" y="305"/>
                  <a:pt x="844" y="305"/>
                  <a:pt x="844" y="305"/>
                </a:cubicBezTo>
                <a:cubicBezTo>
                  <a:pt x="844" y="304"/>
                  <a:pt x="844" y="304"/>
                  <a:pt x="845" y="304"/>
                </a:cubicBezTo>
                <a:cubicBezTo>
                  <a:pt x="845" y="304"/>
                  <a:pt x="845" y="304"/>
                  <a:pt x="845" y="305"/>
                </a:cubicBezTo>
                <a:cubicBezTo>
                  <a:pt x="845" y="304"/>
                  <a:pt x="845" y="303"/>
                  <a:pt x="846" y="304"/>
                </a:cubicBezTo>
                <a:cubicBezTo>
                  <a:pt x="846" y="303"/>
                  <a:pt x="847" y="303"/>
                  <a:pt x="847" y="303"/>
                </a:cubicBezTo>
                <a:cubicBezTo>
                  <a:pt x="847" y="303"/>
                  <a:pt x="846" y="303"/>
                  <a:pt x="846" y="303"/>
                </a:cubicBezTo>
                <a:cubicBezTo>
                  <a:pt x="846" y="304"/>
                  <a:pt x="846" y="304"/>
                  <a:pt x="846" y="304"/>
                </a:cubicBezTo>
                <a:cubicBezTo>
                  <a:pt x="845" y="303"/>
                  <a:pt x="845" y="303"/>
                  <a:pt x="845" y="303"/>
                </a:cubicBezTo>
                <a:cubicBezTo>
                  <a:pt x="846" y="303"/>
                  <a:pt x="846" y="303"/>
                  <a:pt x="847" y="302"/>
                </a:cubicBezTo>
                <a:cubicBezTo>
                  <a:pt x="847" y="303"/>
                  <a:pt x="847" y="303"/>
                  <a:pt x="847" y="303"/>
                </a:cubicBezTo>
                <a:cubicBezTo>
                  <a:pt x="847" y="302"/>
                  <a:pt x="848" y="302"/>
                  <a:pt x="848" y="302"/>
                </a:cubicBezTo>
                <a:cubicBezTo>
                  <a:pt x="848" y="301"/>
                  <a:pt x="848" y="301"/>
                  <a:pt x="847" y="301"/>
                </a:cubicBezTo>
                <a:cubicBezTo>
                  <a:pt x="848" y="301"/>
                  <a:pt x="848" y="301"/>
                  <a:pt x="847" y="301"/>
                </a:cubicBezTo>
                <a:cubicBezTo>
                  <a:pt x="848" y="301"/>
                  <a:pt x="848" y="300"/>
                  <a:pt x="849" y="301"/>
                </a:cubicBezTo>
                <a:cubicBezTo>
                  <a:pt x="849" y="301"/>
                  <a:pt x="848" y="300"/>
                  <a:pt x="848" y="300"/>
                </a:cubicBezTo>
                <a:cubicBezTo>
                  <a:pt x="849" y="300"/>
                  <a:pt x="848" y="299"/>
                  <a:pt x="849" y="300"/>
                </a:cubicBezTo>
                <a:cubicBezTo>
                  <a:pt x="849" y="299"/>
                  <a:pt x="849" y="299"/>
                  <a:pt x="850" y="299"/>
                </a:cubicBezTo>
                <a:cubicBezTo>
                  <a:pt x="850" y="299"/>
                  <a:pt x="849" y="299"/>
                  <a:pt x="850" y="300"/>
                </a:cubicBezTo>
                <a:cubicBezTo>
                  <a:pt x="850" y="300"/>
                  <a:pt x="850" y="299"/>
                  <a:pt x="850" y="299"/>
                </a:cubicBezTo>
                <a:cubicBezTo>
                  <a:pt x="850" y="299"/>
                  <a:pt x="850" y="299"/>
                  <a:pt x="850" y="299"/>
                </a:cubicBezTo>
                <a:cubicBezTo>
                  <a:pt x="851" y="299"/>
                  <a:pt x="851" y="300"/>
                  <a:pt x="851" y="300"/>
                </a:cubicBezTo>
                <a:cubicBezTo>
                  <a:pt x="850" y="300"/>
                  <a:pt x="850" y="300"/>
                  <a:pt x="850" y="300"/>
                </a:cubicBezTo>
                <a:cubicBezTo>
                  <a:pt x="850" y="300"/>
                  <a:pt x="850" y="300"/>
                  <a:pt x="850" y="300"/>
                </a:cubicBezTo>
                <a:cubicBezTo>
                  <a:pt x="851" y="300"/>
                  <a:pt x="851" y="300"/>
                  <a:pt x="851" y="299"/>
                </a:cubicBezTo>
                <a:cubicBezTo>
                  <a:pt x="851" y="299"/>
                  <a:pt x="852" y="298"/>
                  <a:pt x="852" y="298"/>
                </a:cubicBezTo>
                <a:cubicBezTo>
                  <a:pt x="851" y="298"/>
                  <a:pt x="851" y="297"/>
                  <a:pt x="851" y="297"/>
                </a:cubicBezTo>
                <a:cubicBezTo>
                  <a:pt x="852" y="298"/>
                  <a:pt x="851" y="297"/>
                  <a:pt x="851" y="297"/>
                </a:cubicBezTo>
                <a:cubicBezTo>
                  <a:pt x="852" y="297"/>
                  <a:pt x="851" y="298"/>
                  <a:pt x="852" y="298"/>
                </a:cubicBezTo>
                <a:cubicBezTo>
                  <a:pt x="852" y="297"/>
                  <a:pt x="853" y="297"/>
                  <a:pt x="853" y="296"/>
                </a:cubicBezTo>
                <a:cubicBezTo>
                  <a:pt x="854" y="296"/>
                  <a:pt x="854" y="295"/>
                  <a:pt x="855" y="295"/>
                </a:cubicBezTo>
                <a:cubicBezTo>
                  <a:pt x="855" y="295"/>
                  <a:pt x="855" y="295"/>
                  <a:pt x="855" y="295"/>
                </a:cubicBezTo>
                <a:cubicBezTo>
                  <a:pt x="855" y="295"/>
                  <a:pt x="856" y="296"/>
                  <a:pt x="856" y="295"/>
                </a:cubicBezTo>
                <a:cubicBezTo>
                  <a:pt x="856" y="295"/>
                  <a:pt x="855" y="295"/>
                  <a:pt x="855" y="295"/>
                </a:cubicBezTo>
                <a:cubicBezTo>
                  <a:pt x="855" y="294"/>
                  <a:pt x="856" y="294"/>
                  <a:pt x="856" y="293"/>
                </a:cubicBezTo>
                <a:cubicBezTo>
                  <a:pt x="855" y="293"/>
                  <a:pt x="855" y="294"/>
                  <a:pt x="855" y="293"/>
                </a:cubicBezTo>
                <a:cubicBezTo>
                  <a:pt x="855" y="293"/>
                  <a:pt x="855" y="293"/>
                  <a:pt x="855" y="293"/>
                </a:cubicBezTo>
                <a:cubicBezTo>
                  <a:pt x="855" y="293"/>
                  <a:pt x="856" y="293"/>
                  <a:pt x="856" y="293"/>
                </a:cubicBezTo>
                <a:cubicBezTo>
                  <a:pt x="855" y="293"/>
                  <a:pt x="855" y="293"/>
                  <a:pt x="855" y="293"/>
                </a:cubicBezTo>
                <a:cubicBezTo>
                  <a:pt x="856" y="293"/>
                  <a:pt x="855" y="293"/>
                  <a:pt x="856" y="293"/>
                </a:cubicBezTo>
                <a:cubicBezTo>
                  <a:pt x="856" y="293"/>
                  <a:pt x="857" y="293"/>
                  <a:pt x="857" y="292"/>
                </a:cubicBezTo>
                <a:cubicBezTo>
                  <a:pt x="857" y="293"/>
                  <a:pt x="858" y="293"/>
                  <a:pt x="858" y="293"/>
                </a:cubicBezTo>
                <a:cubicBezTo>
                  <a:pt x="858" y="293"/>
                  <a:pt x="857" y="293"/>
                  <a:pt x="858" y="293"/>
                </a:cubicBezTo>
                <a:cubicBezTo>
                  <a:pt x="858" y="293"/>
                  <a:pt x="859" y="293"/>
                  <a:pt x="858" y="292"/>
                </a:cubicBezTo>
                <a:cubicBezTo>
                  <a:pt x="858" y="292"/>
                  <a:pt x="858" y="292"/>
                  <a:pt x="858" y="292"/>
                </a:cubicBezTo>
                <a:cubicBezTo>
                  <a:pt x="857" y="292"/>
                  <a:pt x="858" y="293"/>
                  <a:pt x="857" y="293"/>
                </a:cubicBezTo>
                <a:cubicBezTo>
                  <a:pt x="857" y="292"/>
                  <a:pt x="857" y="292"/>
                  <a:pt x="857" y="292"/>
                </a:cubicBezTo>
                <a:cubicBezTo>
                  <a:pt x="858" y="291"/>
                  <a:pt x="859" y="291"/>
                  <a:pt x="858" y="290"/>
                </a:cubicBezTo>
                <a:cubicBezTo>
                  <a:pt x="859" y="290"/>
                  <a:pt x="859" y="290"/>
                  <a:pt x="859" y="290"/>
                </a:cubicBezTo>
                <a:cubicBezTo>
                  <a:pt x="859" y="290"/>
                  <a:pt x="859" y="290"/>
                  <a:pt x="859" y="290"/>
                </a:cubicBezTo>
                <a:cubicBezTo>
                  <a:pt x="859" y="290"/>
                  <a:pt x="859" y="290"/>
                  <a:pt x="859" y="289"/>
                </a:cubicBezTo>
                <a:cubicBezTo>
                  <a:pt x="860" y="289"/>
                  <a:pt x="861" y="289"/>
                  <a:pt x="860" y="288"/>
                </a:cubicBezTo>
                <a:cubicBezTo>
                  <a:pt x="861" y="288"/>
                  <a:pt x="861" y="288"/>
                  <a:pt x="861" y="288"/>
                </a:cubicBezTo>
                <a:cubicBezTo>
                  <a:pt x="861" y="288"/>
                  <a:pt x="861" y="288"/>
                  <a:pt x="861" y="288"/>
                </a:cubicBezTo>
                <a:cubicBezTo>
                  <a:pt x="861" y="288"/>
                  <a:pt x="861" y="288"/>
                  <a:pt x="862" y="288"/>
                </a:cubicBezTo>
                <a:cubicBezTo>
                  <a:pt x="862" y="287"/>
                  <a:pt x="862" y="287"/>
                  <a:pt x="862" y="287"/>
                </a:cubicBezTo>
                <a:cubicBezTo>
                  <a:pt x="862" y="287"/>
                  <a:pt x="862" y="287"/>
                  <a:pt x="862" y="287"/>
                </a:cubicBezTo>
                <a:cubicBezTo>
                  <a:pt x="862" y="287"/>
                  <a:pt x="863" y="287"/>
                  <a:pt x="863" y="287"/>
                </a:cubicBezTo>
                <a:cubicBezTo>
                  <a:pt x="863" y="287"/>
                  <a:pt x="863" y="287"/>
                  <a:pt x="863" y="287"/>
                </a:cubicBezTo>
                <a:cubicBezTo>
                  <a:pt x="863" y="287"/>
                  <a:pt x="863" y="287"/>
                  <a:pt x="862" y="287"/>
                </a:cubicBezTo>
                <a:cubicBezTo>
                  <a:pt x="862" y="287"/>
                  <a:pt x="863" y="286"/>
                  <a:pt x="862" y="286"/>
                </a:cubicBezTo>
                <a:cubicBezTo>
                  <a:pt x="863" y="287"/>
                  <a:pt x="863" y="286"/>
                  <a:pt x="864" y="286"/>
                </a:cubicBezTo>
                <a:cubicBezTo>
                  <a:pt x="864" y="285"/>
                  <a:pt x="864" y="285"/>
                  <a:pt x="865" y="284"/>
                </a:cubicBezTo>
                <a:cubicBezTo>
                  <a:pt x="865" y="284"/>
                  <a:pt x="865" y="284"/>
                  <a:pt x="866" y="284"/>
                </a:cubicBezTo>
                <a:cubicBezTo>
                  <a:pt x="866" y="284"/>
                  <a:pt x="866" y="283"/>
                  <a:pt x="867" y="283"/>
                </a:cubicBezTo>
                <a:cubicBezTo>
                  <a:pt x="866" y="282"/>
                  <a:pt x="868" y="282"/>
                  <a:pt x="868" y="282"/>
                </a:cubicBezTo>
                <a:cubicBezTo>
                  <a:pt x="868" y="282"/>
                  <a:pt x="868" y="283"/>
                  <a:pt x="868" y="283"/>
                </a:cubicBezTo>
                <a:cubicBezTo>
                  <a:pt x="868" y="283"/>
                  <a:pt x="869" y="282"/>
                  <a:pt x="869" y="282"/>
                </a:cubicBezTo>
                <a:cubicBezTo>
                  <a:pt x="868" y="282"/>
                  <a:pt x="868" y="282"/>
                  <a:pt x="868" y="282"/>
                </a:cubicBezTo>
                <a:cubicBezTo>
                  <a:pt x="869" y="282"/>
                  <a:pt x="868" y="281"/>
                  <a:pt x="869" y="281"/>
                </a:cubicBezTo>
                <a:cubicBezTo>
                  <a:pt x="869" y="282"/>
                  <a:pt x="869" y="283"/>
                  <a:pt x="869" y="283"/>
                </a:cubicBezTo>
                <a:cubicBezTo>
                  <a:pt x="869" y="283"/>
                  <a:pt x="868" y="283"/>
                  <a:pt x="868" y="284"/>
                </a:cubicBezTo>
                <a:cubicBezTo>
                  <a:pt x="868" y="284"/>
                  <a:pt x="868" y="284"/>
                  <a:pt x="867" y="284"/>
                </a:cubicBezTo>
                <a:cubicBezTo>
                  <a:pt x="867" y="284"/>
                  <a:pt x="868" y="284"/>
                  <a:pt x="867" y="284"/>
                </a:cubicBezTo>
                <a:cubicBezTo>
                  <a:pt x="867" y="284"/>
                  <a:pt x="866" y="285"/>
                  <a:pt x="867" y="286"/>
                </a:cubicBezTo>
                <a:cubicBezTo>
                  <a:pt x="866" y="286"/>
                  <a:pt x="866" y="285"/>
                  <a:pt x="866" y="285"/>
                </a:cubicBezTo>
                <a:cubicBezTo>
                  <a:pt x="866" y="286"/>
                  <a:pt x="865" y="286"/>
                  <a:pt x="865" y="286"/>
                </a:cubicBezTo>
                <a:cubicBezTo>
                  <a:pt x="865" y="286"/>
                  <a:pt x="865" y="286"/>
                  <a:pt x="865" y="285"/>
                </a:cubicBezTo>
                <a:cubicBezTo>
                  <a:pt x="866" y="286"/>
                  <a:pt x="866" y="285"/>
                  <a:pt x="865" y="285"/>
                </a:cubicBezTo>
                <a:cubicBezTo>
                  <a:pt x="865" y="285"/>
                  <a:pt x="865" y="285"/>
                  <a:pt x="864" y="286"/>
                </a:cubicBezTo>
                <a:cubicBezTo>
                  <a:pt x="864" y="286"/>
                  <a:pt x="864" y="286"/>
                  <a:pt x="864" y="286"/>
                </a:cubicBezTo>
                <a:cubicBezTo>
                  <a:pt x="865" y="286"/>
                  <a:pt x="865" y="286"/>
                  <a:pt x="865" y="286"/>
                </a:cubicBezTo>
                <a:cubicBezTo>
                  <a:pt x="865" y="286"/>
                  <a:pt x="865" y="286"/>
                  <a:pt x="865" y="287"/>
                </a:cubicBezTo>
                <a:cubicBezTo>
                  <a:pt x="864" y="287"/>
                  <a:pt x="865" y="288"/>
                  <a:pt x="865" y="288"/>
                </a:cubicBezTo>
                <a:cubicBezTo>
                  <a:pt x="864" y="288"/>
                  <a:pt x="865" y="287"/>
                  <a:pt x="864" y="287"/>
                </a:cubicBezTo>
                <a:cubicBezTo>
                  <a:pt x="864" y="288"/>
                  <a:pt x="864" y="288"/>
                  <a:pt x="864" y="288"/>
                </a:cubicBezTo>
                <a:cubicBezTo>
                  <a:pt x="863" y="289"/>
                  <a:pt x="863" y="288"/>
                  <a:pt x="863" y="288"/>
                </a:cubicBezTo>
                <a:cubicBezTo>
                  <a:pt x="863" y="289"/>
                  <a:pt x="863" y="289"/>
                  <a:pt x="863" y="289"/>
                </a:cubicBezTo>
                <a:cubicBezTo>
                  <a:pt x="863" y="289"/>
                  <a:pt x="862" y="288"/>
                  <a:pt x="862" y="288"/>
                </a:cubicBezTo>
                <a:cubicBezTo>
                  <a:pt x="862" y="288"/>
                  <a:pt x="862" y="289"/>
                  <a:pt x="862" y="289"/>
                </a:cubicBezTo>
                <a:cubicBezTo>
                  <a:pt x="862" y="289"/>
                  <a:pt x="862" y="289"/>
                  <a:pt x="862" y="289"/>
                </a:cubicBezTo>
                <a:cubicBezTo>
                  <a:pt x="862" y="290"/>
                  <a:pt x="862" y="290"/>
                  <a:pt x="862" y="290"/>
                </a:cubicBezTo>
                <a:cubicBezTo>
                  <a:pt x="862" y="290"/>
                  <a:pt x="862" y="290"/>
                  <a:pt x="862" y="290"/>
                </a:cubicBezTo>
                <a:cubicBezTo>
                  <a:pt x="862" y="290"/>
                  <a:pt x="862" y="290"/>
                  <a:pt x="861" y="290"/>
                </a:cubicBezTo>
                <a:cubicBezTo>
                  <a:pt x="861" y="290"/>
                  <a:pt x="862" y="291"/>
                  <a:pt x="861" y="291"/>
                </a:cubicBezTo>
                <a:cubicBezTo>
                  <a:pt x="861" y="291"/>
                  <a:pt x="861" y="291"/>
                  <a:pt x="861" y="290"/>
                </a:cubicBezTo>
                <a:cubicBezTo>
                  <a:pt x="860" y="291"/>
                  <a:pt x="861" y="292"/>
                  <a:pt x="861" y="292"/>
                </a:cubicBezTo>
                <a:cubicBezTo>
                  <a:pt x="861" y="292"/>
                  <a:pt x="861" y="292"/>
                  <a:pt x="860" y="292"/>
                </a:cubicBezTo>
                <a:cubicBezTo>
                  <a:pt x="860" y="291"/>
                  <a:pt x="861" y="291"/>
                  <a:pt x="860" y="291"/>
                </a:cubicBezTo>
                <a:cubicBezTo>
                  <a:pt x="859" y="291"/>
                  <a:pt x="860" y="292"/>
                  <a:pt x="860" y="292"/>
                </a:cubicBezTo>
                <a:cubicBezTo>
                  <a:pt x="860" y="292"/>
                  <a:pt x="860" y="292"/>
                  <a:pt x="860" y="292"/>
                </a:cubicBezTo>
                <a:cubicBezTo>
                  <a:pt x="860" y="293"/>
                  <a:pt x="860" y="293"/>
                  <a:pt x="860" y="293"/>
                </a:cubicBezTo>
                <a:cubicBezTo>
                  <a:pt x="860" y="293"/>
                  <a:pt x="860" y="292"/>
                  <a:pt x="860" y="293"/>
                </a:cubicBezTo>
                <a:cubicBezTo>
                  <a:pt x="860" y="293"/>
                  <a:pt x="860" y="293"/>
                  <a:pt x="860" y="293"/>
                </a:cubicBezTo>
                <a:cubicBezTo>
                  <a:pt x="861" y="293"/>
                  <a:pt x="861" y="292"/>
                  <a:pt x="862" y="291"/>
                </a:cubicBezTo>
                <a:cubicBezTo>
                  <a:pt x="862" y="292"/>
                  <a:pt x="860" y="293"/>
                  <a:pt x="861" y="294"/>
                </a:cubicBezTo>
                <a:cubicBezTo>
                  <a:pt x="861" y="294"/>
                  <a:pt x="861" y="294"/>
                  <a:pt x="860" y="294"/>
                </a:cubicBezTo>
                <a:cubicBezTo>
                  <a:pt x="860" y="294"/>
                  <a:pt x="860" y="294"/>
                  <a:pt x="860" y="294"/>
                </a:cubicBezTo>
                <a:cubicBezTo>
                  <a:pt x="860" y="294"/>
                  <a:pt x="859" y="295"/>
                  <a:pt x="859" y="295"/>
                </a:cubicBezTo>
                <a:cubicBezTo>
                  <a:pt x="859" y="295"/>
                  <a:pt x="859" y="295"/>
                  <a:pt x="859" y="295"/>
                </a:cubicBezTo>
                <a:cubicBezTo>
                  <a:pt x="859" y="295"/>
                  <a:pt x="858" y="295"/>
                  <a:pt x="858" y="295"/>
                </a:cubicBezTo>
                <a:cubicBezTo>
                  <a:pt x="859" y="295"/>
                  <a:pt x="859" y="295"/>
                  <a:pt x="859" y="295"/>
                </a:cubicBezTo>
                <a:cubicBezTo>
                  <a:pt x="859" y="296"/>
                  <a:pt x="859" y="296"/>
                  <a:pt x="859" y="297"/>
                </a:cubicBezTo>
                <a:cubicBezTo>
                  <a:pt x="859" y="297"/>
                  <a:pt x="860" y="297"/>
                  <a:pt x="859" y="297"/>
                </a:cubicBezTo>
                <a:cubicBezTo>
                  <a:pt x="859" y="298"/>
                  <a:pt x="858" y="299"/>
                  <a:pt x="857" y="299"/>
                </a:cubicBezTo>
                <a:cubicBezTo>
                  <a:pt x="857" y="299"/>
                  <a:pt x="857" y="299"/>
                  <a:pt x="857" y="299"/>
                </a:cubicBezTo>
                <a:cubicBezTo>
                  <a:pt x="857" y="299"/>
                  <a:pt x="857" y="299"/>
                  <a:pt x="857" y="299"/>
                </a:cubicBezTo>
                <a:cubicBezTo>
                  <a:pt x="857" y="299"/>
                  <a:pt x="857" y="300"/>
                  <a:pt x="857" y="300"/>
                </a:cubicBezTo>
                <a:cubicBezTo>
                  <a:pt x="857" y="300"/>
                  <a:pt x="857" y="300"/>
                  <a:pt x="856" y="300"/>
                </a:cubicBezTo>
                <a:cubicBezTo>
                  <a:pt x="857" y="300"/>
                  <a:pt x="857" y="300"/>
                  <a:pt x="857" y="300"/>
                </a:cubicBezTo>
                <a:cubicBezTo>
                  <a:pt x="856" y="300"/>
                  <a:pt x="856" y="300"/>
                  <a:pt x="856" y="300"/>
                </a:cubicBezTo>
                <a:cubicBezTo>
                  <a:pt x="856" y="300"/>
                  <a:pt x="856" y="300"/>
                  <a:pt x="857" y="300"/>
                </a:cubicBezTo>
                <a:cubicBezTo>
                  <a:pt x="856" y="301"/>
                  <a:pt x="855" y="301"/>
                  <a:pt x="856" y="302"/>
                </a:cubicBezTo>
                <a:cubicBezTo>
                  <a:pt x="855" y="302"/>
                  <a:pt x="855" y="301"/>
                  <a:pt x="855" y="301"/>
                </a:cubicBezTo>
                <a:cubicBezTo>
                  <a:pt x="856" y="303"/>
                  <a:pt x="855" y="303"/>
                  <a:pt x="854" y="303"/>
                </a:cubicBezTo>
                <a:cubicBezTo>
                  <a:pt x="854" y="303"/>
                  <a:pt x="854" y="303"/>
                  <a:pt x="854" y="303"/>
                </a:cubicBezTo>
                <a:cubicBezTo>
                  <a:pt x="854" y="303"/>
                  <a:pt x="853" y="302"/>
                  <a:pt x="853" y="302"/>
                </a:cubicBezTo>
                <a:cubicBezTo>
                  <a:pt x="853" y="302"/>
                  <a:pt x="853" y="302"/>
                  <a:pt x="853" y="302"/>
                </a:cubicBezTo>
                <a:cubicBezTo>
                  <a:pt x="853" y="303"/>
                  <a:pt x="853" y="303"/>
                  <a:pt x="853" y="303"/>
                </a:cubicBezTo>
                <a:cubicBezTo>
                  <a:pt x="853" y="303"/>
                  <a:pt x="853" y="303"/>
                  <a:pt x="853" y="303"/>
                </a:cubicBezTo>
                <a:cubicBezTo>
                  <a:pt x="852" y="303"/>
                  <a:pt x="852" y="303"/>
                  <a:pt x="852" y="303"/>
                </a:cubicBezTo>
                <a:cubicBezTo>
                  <a:pt x="853" y="304"/>
                  <a:pt x="852" y="305"/>
                  <a:pt x="852" y="306"/>
                </a:cubicBezTo>
                <a:cubicBezTo>
                  <a:pt x="852" y="305"/>
                  <a:pt x="852" y="305"/>
                  <a:pt x="851" y="305"/>
                </a:cubicBezTo>
                <a:cubicBezTo>
                  <a:pt x="851" y="306"/>
                  <a:pt x="851" y="306"/>
                  <a:pt x="852" y="306"/>
                </a:cubicBezTo>
                <a:cubicBezTo>
                  <a:pt x="851" y="306"/>
                  <a:pt x="852" y="307"/>
                  <a:pt x="851" y="307"/>
                </a:cubicBezTo>
                <a:cubicBezTo>
                  <a:pt x="851" y="306"/>
                  <a:pt x="851" y="306"/>
                  <a:pt x="851" y="306"/>
                </a:cubicBezTo>
                <a:cubicBezTo>
                  <a:pt x="851" y="306"/>
                  <a:pt x="851" y="306"/>
                  <a:pt x="851" y="306"/>
                </a:cubicBezTo>
                <a:cubicBezTo>
                  <a:pt x="851" y="306"/>
                  <a:pt x="851" y="306"/>
                  <a:pt x="851" y="307"/>
                </a:cubicBezTo>
                <a:cubicBezTo>
                  <a:pt x="850" y="307"/>
                  <a:pt x="851" y="307"/>
                  <a:pt x="851" y="307"/>
                </a:cubicBezTo>
                <a:cubicBezTo>
                  <a:pt x="850" y="308"/>
                  <a:pt x="850" y="310"/>
                  <a:pt x="848" y="310"/>
                </a:cubicBezTo>
                <a:cubicBezTo>
                  <a:pt x="848" y="311"/>
                  <a:pt x="848" y="311"/>
                  <a:pt x="848" y="311"/>
                </a:cubicBezTo>
                <a:cubicBezTo>
                  <a:pt x="847" y="311"/>
                  <a:pt x="848" y="311"/>
                  <a:pt x="848" y="312"/>
                </a:cubicBezTo>
                <a:cubicBezTo>
                  <a:pt x="848" y="312"/>
                  <a:pt x="847" y="312"/>
                  <a:pt x="848" y="313"/>
                </a:cubicBezTo>
                <a:cubicBezTo>
                  <a:pt x="847" y="313"/>
                  <a:pt x="847" y="312"/>
                  <a:pt x="847" y="312"/>
                </a:cubicBezTo>
                <a:cubicBezTo>
                  <a:pt x="846" y="313"/>
                  <a:pt x="847" y="313"/>
                  <a:pt x="846" y="313"/>
                </a:cubicBezTo>
                <a:cubicBezTo>
                  <a:pt x="847" y="313"/>
                  <a:pt x="846" y="313"/>
                  <a:pt x="846" y="313"/>
                </a:cubicBezTo>
                <a:cubicBezTo>
                  <a:pt x="846" y="313"/>
                  <a:pt x="846" y="313"/>
                  <a:pt x="846" y="313"/>
                </a:cubicBezTo>
                <a:cubicBezTo>
                  <a:pt x="845" y="315"/>
                  <a:pt x="844" y="316"/>
                  <a:pt x="844" y="317"/>
                </a:cubicBezTo>
                <a:cubicBezTo>
                  <a:pt x="844" y="317"/>
                  <a:pt x="844" y="316"/>
                  <a:pt x="845" y="316"/>
                </a:cubicBezTo>
                <a:cubicBezTo>
                  <a:pt x="845" y="316"/>
                  <a:pt x="845" y="317"/>
                  <a:pt x="845" y="317"/>
                </a:cubicBezTo>
                <a:cubicBezTo>
                  <a:pt x="845" y="317"/>
                  <a:pt x="846" y="316"/>
                  <a:pt x="845" y="316"/>
                </a:cubicBezTo>
                <a:cubicBezTo>
                  <a:pt x="845" y="316"/>
                  <a:pt x="846" y="316"/>
                  <a:pt x="846" y="317"/>
                </a:cubicBezTo>
                <a:cubicBezTo>
                  <a:pt x="845" y="317"/>
                  <a:pt x="844" y="317"/>
                  <a:pt x="845" y="318"/>
                </a:cubicBezTo>
                <a:cubicBezTo>
                  <a:pt x="845" y="318"/>
                  <a:pt x="845" y="318"/>
                  <a:pt x="845" y="318"/>
                </a:cubicBezTo>
                <a:cubicBezTo>
                  <a:pt x="844" y="318"/>
                  <a:pt x="845" y="318"/>
                  <a:pt x="844" y="318"/>
                </a:cubicBezTo>
                <a:cubicBezTo>
                  <a:pt x="844" y="318"/>
                  <a:pt x="844" y="318"/>
                  <a:pt x="844" y="319"/>
                </a:cubicBezTo>
                <a:cubicBezTo>
                  <a:pt x="844" y="319"/>
                  <a:pt x="844" y="319"/>
                  <a:pt x="844" y="319"/>
                </a:cubicBezTo>
                <a:cubicBezTo>
                  <a:pt x="844" y="319"/>
                  <a:pt x="844" y="318"/>
                  <a:pt x="844" y="318"/>
                </a:cubicBezTo>
                <a:cubicBezTo>
                  <a:pt x="844" y="318"/>
                  <a:pt x="844" y="318"/>
                  <a:pt x="844" y="317"/>
                </a:cubicBezTo>
                <a:cubicBezTo>
                  <a:pt x="843" y="318"/>
                  <a:pt x="843" y="317"/>
                  <a:pt x="843" y="317"/>
                </a:cubicBezTo>
                <a:cubicBezTo>
                  <a:pt x="843" y="317"/>
                  <a:pt x="843" y="317"/>
                  <a:pt x="843" y="318"/>
                </a:cubicBezTo>
                <a:cubicBezTo>
                  <a:pt x="844" y="318"/>
                  <a:pt x="844" y="319"/>
                  <a:pt x="844" y="320"/>
                </a:cubicBezTo>
                <a:cubicBezTo>
                  <a:pt x="843" y="320"/>
                  <a:pt x="843" y="320"/>
                  <a:pt x="843" y="320"/>
                </a:cubicBezTo>
                <a:cubicBezTo>
                  <a:pt x="844" y="321"/>
                  <a:pt x="843" y="321"/>
                  <a:pt x="842" y="321"/>
                </a:cubicBezTo>
                <a:cubicBezTo>
                  <a:pt x="842" y="321"/>
                  <a:pt x="842" y="321"/>
                  <a:pt x="842" y="321"/>
                </a:cubicBezTo>
                <a:cubicBezTo>
                  <a:pt x="842" y="321"/>
                  <a:pt x="843" y="322"/>
                  <a:pt x="842" y="322"/>
                </a:cubicBezTo>
                <a:cubicBezTo>
                  <a:pt x="842" y="321"/>
                  <a:pt x="842" y="322"/>
                  <a:pt x="842" y="322"/>
                </a:cubicBezTo>
                <a:cubicBezTo>
                  <a:pt x="842" y="322"/>
                  <a:pt x="841" y="322"/>
                  <a:pt x="841" y="322"/>
                </a:cubicBezTo>
                <a:cubicBezTo>
                  <a:pt x="841" y="322"/>
                  <a:pt x="841" y="323"/>
                  <a:pt x="841" y="323"/>
                </a:cubicBezTo>
                <a:cubicBezTo>
                  <a:pt x="841" y="322"/>
                  <a:pt x="841" y="322"/>
                  <a:pt x="842" y="323"/>
                </a:cubicBezTo>
                <a:cubicBezTo>
                  <a:pt x="841" y="323"/>
                  <a:pt x="841" y="323"/>
                  <a:pt x="842" y="323"/>
                </a:cubicBezTo>
                <a:cubicBezTo>
                  <a:pt x="841" y="324"/>
                  <a:pt x="841" y="323"/>
                  <a:pt x="841" y="323"/>
                </a:cubicBezTo>
                <a:cubicBezTo>
                  <a:pt x="841" y="324"/>
                  <a:pt x="841" y="324"/>
                  <a:pt x="841" y="324"/>
                </a:cubicBezTo>
                <a:cubicBezTo>
                  <a:pt x="841" y="324"/>
                  <a:pt x="841" y="324"/>
                  <a:pt x="841" y="324"/>
                </a:cubicBezTo>
                <a:cubicBezTo>
                  <a:pt x="841" y="324"/>
                  <a:pt x="842" y="324"/>
                  <a:pt x="842" y="323"/>
                </a:cubicBezTo>
                <a:cubicBezTo>
                  <a:pt x="842" y="324"/>
                  <a:pt x="842" y="324"/>
                  <a:pt x="842" y="324"/>
                </a:cubicBezTo>
                <a:cubicBezTo>
                  <a:pt x="842" y="324"/>
                  <a:pt x="842" y="324"/>
                  <a:pt x="842" y="324"/>
                </a:cubicBezTo>
                <a:cubicBezTo>
                  <a:pt x="843" y="325"/>
                  <a:pt x="843" y="324"/>
                  <a:pt x="843" y="324"/>
                </a:cubicBezTo>
                <a:cubicBezTo>
                  <a:pt x="843" y="325"/>
                  <a:pt x="842" y="325"/>
                  <a:pt x="842" y="325"/>
                </a:cubicBezTo>
                <a:cubicBezTo>
                  <a:pt x="842" y="325"/>
                  <a:pt x="841" y="325"/>
                  <a:pt x="840" y="325"/>
                </a:cubicBezTo>
                <a:cubicBezTo>
                  <a:pt x="840" y="325"/>
                  <a:pt x="840" y="325"/>
                  <a:pt x="840" y="325"/>
                </a:cubicBezTo>
                <a:cubicBezTo>
                  <a:pt x="840" y="325"/>
                  <a:pt x="839" y="325"/>
                  <a:pt x="839" y="326"/>
                </a:cubicBezTo>
                <a:cubicBezTo>
                  <a:pt x="839" y="326"/>
                  <a:pt x="840" y="326"/>
                  <a:pt x="839" y="326"/>
                </a:cubicBezTo>
                <a:cubicBezTo>
                  <a:pt x="839" y="326"/>
                  <a:pt x="839" y="326"/>
                  <a:pt x="839" y="326"/>
                </a:cubicBezTo>
                <a:cubicBezTo>
                  <a:pt x="839" y="326"/>
                  <a:pt x="839" y="326"/>
                  <a:pt x="839" y="326"/>
                </a:cubicBezTo>
                <a:cubicBezTo>
                  <a:pt x="839" y="327"/>
                  <a:pt x="839" y="327"/>
                  <a:pt x="839" y="327"/>
                </a:cubicBezTo>
                <a:cubicBezTo>
                  <a:pt x="839" y="327"/>
                  <a:pt x="840" y="326"/>
                  <a:pt x="840" y="327"/>
                </a:cubicBezTo>
                <a:cubicBezTo>
                  <a:pt x="840" y="327"/>
                  <a:pt x="839" y="327"/>
                  <a:pt x="840" y="327"/>
                </a:cubicBezTo>
                <a:cubicBezTo>
                  <a:pt x="840" y="327"/>
                  <a:pt x="840" y="327"/>
                  <a:pt x="840" y="327"/>
                </a:cubicBezTo>
                <a:cubicBezTo>
                  <a:pt x="840" y="327"/>
                  <a:pt x="840" y="327"/>
                  <a:pt x="840" y="328"/>
                </a:cubicBezTo>
                <a:cubicBezTo>
                  <a:pt x="840" y="328"/>
                  <a:pt x="840" y="328"/>
                  <a:pt x="839" y="327"/>
                </a:cubicBezTo>
                <a:cubicBezTo>
                  <a:pt x="839" y="328"/>
                  <a:pt x="839" y="328"/>
                  <a:pt x="839" y="328"/>
                </a:cubicBezTo>
                <a:cubicBezTo>
                  <a:pt x="839" y="328"/>
                  <a:pt x="838" y="328"/>
                  <a:pt x="838" y="328"/>
                </a:cubicBezTo>
                <a:cubicBezTo>
                  <a:pt x="838" y="329"/>
                  <a:pt x="839" y="328"/>
                  <a:pt x="839" y="329"/>
                </a:cubicBezTo>
                <a:cubicBezTo>
                  <a:pt x="838" y="329"/>
                  <a:pt x="838" y="328"/>
                  <a:pt x="838" y="328"/>
                </a:cubicBezTo>
                <a:cubicBezTo>
                  <a:pt x="837" y="329"/>
                  <a:pt x="837" y="329"/>
                  <a:pt x="837" y="330"/>
                </a:cubicBezTo>
                <a:cubicBezTo>
                  <a:pt x="837" y="330"/>
                  <a:pt x="837" y="331"/>
                  <a:pt x="837" y="331"/>
                </a:cubicBezTo>
                <a:cubicBezTo>
                  <a:pt x="837" y="331"/>
                  <a:pt x="836" y="330"/>
                  <a:pt x="836" y="331"/>
                </a:cubicBezTo>
                <a:cubicBezTo>
                  <a:pt x="836" y="331"/>
                  <a:pt x="837" y="332"/>
                  <a:pt x="837" y="332"/>
                </a:cubicBezTo>
                <a:cubicBezTo>
                  <a:pt x="836" y="332"/>
                  <a:pt x="836" y="332"/>
                  <a:pt x="836" y="332"/>
                </a:cubicBezTo>
                <a:cubicBezTo>
                  <a:pt x="835" y="332"/>
                  <a:pt x="836" y="332"/>
                  <a:pt x="836" y="332"/>
                </a:cubicBezTo>
                <a:cubicBezTo>
                  <a:pt x="835" y="332"/>
                  <a:pt x="835" y="333"/>
                  <a:pt x="835" y="333"/>
                </a:cubicBezTo>
                <a:cubicBezTo>
                  <a:pt x="836" y="333"/>
                  <a:pt x="835" y="332"/>
                  <a:pt x="836" y="333"/>
                </a:cubicBezTo>
                <a:cubicBezTo>
                  <a:pt x="836" y="333"/>
                  <a:pt x="835" y="334"/>
                  <a:pt x="835" y="335"/>
                </a:cubicBezTo>
                <a:cubicBezTo>
                  <a:pt x="834" y="335"/>
                  <a:pt x="833" y="335"/>
                  <a:pt x="834" y="336"/>
                </a:cubicBezTo>
                <a:cubicBezTo>
                  <a:pt x="834" y="336"/>
                  <a:pt x="833" y="336"/>
                  <a:pt x="833" y="336"/>
                </a:cubicBezTo>
                <a:cubicBezTo>
                  <a:pt x="834" y="336"/>
                  <a:pt x="834" y="336"/>
                  <a:pt x="834" y="336"/>
                </a:cubicBezTo>
                <a:cubicBezTo>
                  <a:pt x="834" y="337"/>
                  <a:pt x="834" y="337"/>
                  <a:pt x="834" y="337"/>
                </a:cubicBezTo>
                <a:cubicBezTo>
                  <a:pt x="833" y="337"/>
                  <a:pt x="834" y="338"/>
                  <a:pt x="833" y="338"/>
                </a:cubicBezTo>
                <a:cubicBezTo>
                  <a:pt x="834" y="338"/>
                  <a:pt x="834" y="337"/>
                  <a:pt x="833" y="337"/>
                </a:cubicBezTo>
                <a:cubicBezTo>
                  <a:pt x="833" y="338"/>
                  <a:pt x="833" y="338"/>
                  <a:pt x="833" y="338"/>
                </a:cubicBezTo>
                <a:cubicBezTo>
                  <a:pt x="833" y="338"/>
                  <a:pt x="833" y="338"/>
                  <a:pt x="833" y="339"/>
                </a:cubicBezTo>
                <a:cubicBezTo>
                  <a:pt x="833" y="339"/>
                  <a:pt x="833" y="338"/>
                  <a:pt x="832" y="339"/>
                </a:cubicBezTo>
                <a:cubicBezTo>
                  <a:pt x="832" y="339"/>
                  <a:pt x="833" y="339"/>
                  <a:pt x="832" y="339"/>
                </a:cubicBezTo>
                <a:cubicBezTo>
                  <a:pt x="832" y="339"/>
                  <a:pt x="833" y="338"/>
                  <a:pt x="832" y="338"/>
                </a:cubicBezTo>
                <a:cubicBezTo>
                  <a:pt x="832" y="338"/>
                  <a:pt x="831" y="339"/>
                  <a:pt x="832" y="339"/>
                </a:cubicBezTo>
                <a:cubicBezTo>
                  <a:pt x="831" y="339"/>
                  <a:pt x="831" y="339"/>
                  <a:pt x="831" y="339"/>
                </a:cubicBezTo>
                <a:cubicBezTo>
                  <a:pt x="831" y="340"/>
                  <a:pt x="831" y="340"/>
                  <a:pt x="831" y="340"/>
                </a:cubicBezTo>
                <a:cubicBezTo>
                  <a:pt x="832" y="340"/>
                  <a:pt x="831" y="340"/>
                  <a:pt x="832" y="340"/>
                </a:cubicBezTo>
                <a:cubicBezTo>
                  <a:pt x="832" y="340"/>
                  <a:pt x="831" y="341"/>
                  <a:pt x="832" y="341"/>
                </a:cubicBezTo>
                <a:cubicBezTo>
                  <a:pt x="831" y="341"/>
                  <a:pt x="831" y="341"/>
                  <a:pt x="831" y="341"/>
                </a:cubicBezTo>
                <a:cubicBezTo>
                  <a:pt x="832" y="341"/>
                  <a:pt x="831" y="340"/>
                  <a:pt x="831" y="340"/>
                </a:cubicBezTo>
                <a:cubicBezTo>
                  <a:pt x="831" y="341"/>
                  <a:pt x="830" y="341"/>
                  <a:pt x="831" y="341"/>
                </a:cubicBezTo>
                <a:cubicBezTo>
                  <a:pt x="831" y="341"/>
                  <a:pt x="831" y="341"/>
                  <a:pt x="831" y="341"/>
                </a:cubicBezTo>
                <a:cubicBezTo>
                  <a:pt x="832" y="342"/>
                  <a:pt x="831" y="342"/>
                  <a:pt x="831" y="342"/>
                </a:cubicBezTo>
                <a:cubicBezTo>
                  <a:pt x="831" y="342"/>
                  <a:pt x="831" y="342"/>
                  <a:pt x="831" y="342"/>
                </a:cubicBezTo>
                <a:cubicBezTo>
                  <a:pt x="831" y="343"/>
                  <a:pt x="830" y="344"/>
                  <a:pt x="830" y="344"/>
                </a:cubicBezTo>
                <a:cubicBezTo>
                  <a:pt x="830" y="344"/>
                  <a:pt x="830" y="344"/>
                  <a:pt x="830" y="344"/>
                </a:cubicBezTo>
                <a:cubicBezTo>
                  <a:pt x="829" y="344"/>
                  <a:pt x="830" y="344"/>
                  <a:pt x="830" y="345"/>
                </a:cubicBezTo>
                <a:cubicBezTo>
                  <a:pt x="830" y="345"/>
                  <a:pt x="830" y="344"/>
                  <a:pt x="829" y="344"/>
                </a:cubicBezTo>
                <a:cubicBezTo>
                  <a:pt x="829" y="345"/>
                  <a:pt x="829" y="345"/>
                  <a:pt x="830" y="345"/>
                </a:cubicBezTo>
                <a:cubicBezTo>
                  <a:pt x="830" y="345"/>
                  <a:pt x="830" y="345"/>
                  <a:pt x="830" y="345"/>
                </a:cubicBezTo>
                <a:cubicBezTo>
                  <a:pt x="830" y="345"/>
                  <a:pt x="831" y="345"/>
                  <a:pt x="831" y="345"/>
                </a:cubicBezTo>
                <a:cubicBezTo>
                  <a:pt x="831" y="345"/>
                  <a:pt x="831" y="345"/>
                  <a:pt x="831" y="345"/>
                </a:cubicBezTo>
                <a:cubicBezTo>
                  <a:pt x="830" y="346"/>
                  <a:pt x="830" y="346"/>
                  <a:pt x="830" y="347"/>
                </a:cubicBezTo>
                <a:cubicBezTo>
                  <a:pt x="830" y="348"/>
                  <a:pt x="830" y="347"/>
                  <a:pt x="831" y="347"/>
                </a:cubicBezTo>
                <a:cubicBezTo>
                  <a:pt x="830" y="348"/>
                  <a:pt x="830" y="347"/>
                  <a:pt x="830" y="348"/>
                </a:cubicBezTo>
                <a:cubicBezTo>
                  <a:pt x="829" y="346"/>
                  <a:pt x="830" y="346"/>
                  <a:pt x="830" y="345"/>
                </a:cubicBezTo>
                <a:cubicBezTo>
                  <a:pt x="830" y="345"/>
                  <a:pt x="830" y="345"/>
                  <a:pt x="829" y="346"/>
                </a:cubicBezTo>
                <a:cubicBezTo>
                  <a:pt x="829" y="345"/>
                  <a:pt x="829" y="345"/>
                  <a:pt x="828" y="345"/>
                </a:cubicBezTo>
                <a:cubicBezTo>
                  <a:pt x="829" y="345"/>
                  <a:pt x="828" y="344"/>
                  <a:pt x="828" y="344"/>
                </a:cubicBezTo>
                <a:cubicBezTo>
                  <a:pt x="828" y="344"/>
                  <a:pt x="828" y="344"/>
                  <a:pt x="828" y="344"/>
                </a:cubicBezTo>
                <a:cubicBezTo>
                  <a:pt x="828" y="345"/>
                  <a:pt x="828" y="345"/>
                  <a:pt x="828" y="345"/>
                </a:cubicBezTo>
                <a:cubicBezTo>
                  <a:pt x="828" y="345"/>
                  <a:pt x="828" y="346"/>
                  <a:pt x="828" y="347"/>
                </a:cubicBezTo>
                <a:cubicBezTo>
                  <a:pt x="829" y="346"/>
                  <a:pt x="828" y="346"/>
                  <a:pt x="829" y="346"/>
                </a:cubicBezTo>
                <a:cubicBezTo>
                  <a:pt x="829" y="346"/>
                  <a:pt x="829" y="346"/>
                  <a:pt x="829" y="346"/>
                </a:cubicBezTo>
                <a:cubicBezTo>
                  <a:pt x="829" y="348"/>
                  <a:pt x="826" y="351"/>
                  <a:pt x="828" y="352"/>
                </a:cubicBezTo>
                <a:cubicBezTo>
                  <a:pt x="827" y="352"/>
                  <a:pt x="828" y="351"/>
                  <a:pt x="828" y="351"/>
                </a:cubicBezTo>
                <a:cubicBezTo>
                  <a:pt x="828" y="352"/>
                  <a:pt x="827" y="352"/>
                  <a:pt x="828" y="352"/>
                </a:cubicBezTo>
                <a:cubicBezTo>
                  <a:pt x="828" y="352"/>
                  <a:pt x="828" y="351"/>
                  <a:pt x="828" y="350"/>
                </a:cubicBezTo>
                <a:cubicBezTo>
                  <a:pt x="829" y="350"/>
                  <a:pt x="828" y="349"/>
                  <a:pt x="829" y="348"/>
                </a:cubicBezTo>
                <a:cubicBezTo>
                  <a:pt x="829" y="349"/>
                  <a:pt x="829" y="349"/>
                  <a:pt x="829" y="349"/>
                </a:cubicBezTo>
                <a:cubicBezTo>
                  <a:pt x="829" y="349"/>
                  <a:pt x="829" y="350"/>
                  <a:pt x="829" y="350"/>
                </a:cubicBezTo>
                <a:cubicBezTo>
                  <a:pt x="829" y="350"/>
                  <a:pt x="830" y="350"/>
                  <a:pt x="829" y="351"/>
                </a:cubicBezTo>
                <a:cubicBezTo>
                  <a:pt x="829" y="351"/>
                  <a:pt x="829" y="350"/>
                  <a:pt x="828" y="350"/>
                </a:cubicBezTo>
                <a:cubicBezTo>
                  <a:pt x="829" y="351"/>
                  <a:pt x="829" y="352"/>
                  <a:pt x="829" y="352"/>
                </a:cubicBezTo>
                <a:cubicBezTo>
                  <a:pt x="830" y="352"/>
                  <a:pt x="829" y="351"/>
                  <a:pt x="830" y="351"/>
                </a:cubicBezTo>
                <a:cubicBezTo>
                  <a:pt x="830" y="351"/>
                  <a:pt x="830" y="352"/>
                  <a:pt x="830" y="352"/>
                </a:cubicBezTo>
                <a:cubicBezTo>
                  <a:pt x="829" y="352"/>
                  <a:pt x="829" y="353"/>
                  <a:pt x="828" y="353"/>
                </a:cubicBezTo>
                <a:cubicBezTo>
                  <a:pt x="828" y="353"/>
                  <a:pt x="828" y="356"/>
                  <a:pt x="827" y="356"/>
                </a:cubicBezTo>
                <a:cubicBezTo>
                  <a:pt x="827" y="356"/>
                  <a:pt x="828" y="356"/>
                  <a:pt x="828" y="356"/>
                </a:cubicBezTo>
                <a:cubicBezTo>
                  <a:pt x="828" y="356"/>
                  <a:pt x="827" y="357"/>
                  <a:pt x="827" y="357"/>
                </a:cubicBezTo>
                <a:cubicBezTo>
                  <a:pt x="827" y="357"/>
                  <a:pt x="827" y="357"/>
                  <a:pt x="827" y="356"/>
                </a:cubicBezTo>
                <a:cubicBezTo>
                  <a:pt x="827" y="356"/>
                  <a:pt x="827" y="355"/>
                  <a:pt x="828" y="354"/>
                </a:cubicBezTo>
                <a:cubicBezTo>
                  <a:pt x="827" y="354"/>
                  <a:pt x="827" y="354"/>
                  <a:pt x="827" y="354"/>
                </a:cubicBezTo>
                <a:cubicBezTo>
                  <a:pt x="827" y="355"/>
                  <a:pt x="826" y="356"/>
                  <a:pt x="826" y="357"/>
                </a:cubicBezTo>
                <a:cubicBezTo>
                  <a:pt x="827" y="357"/>
                  <a:pt x="827" y="357"/>
                  <a:pt x="827" y="357"/>
                </a:cubicBezTo>
                <a:cubicBezTo>
                  <a:pt x="827" y="358"/>
                  <a:pt x="826" y="359"/>
                  <a:pt x="827" y="360"/>
                </a:cubicBezTo>
                <a:cubicBezTo>
                  <a:pt x="826" y="360"/>
                  <a:pt x="825" y="360"/>
                  <a:pt x="826" y="361"/>
                </a:cubicBezTo>
                <a:cubicBezTo>
                  <a:pt x="826" y="361"/>
                  <a:pt x="825" y="361"/>
                  <a:pt x="825" y="361"/>
                </a:cubicBezTo>
                <a:cubicBezTo>
                  <a:pt x="825" y="360"/>
                  <a:pt x="826" y="361"/>
                  <a:pt x="825" y="360"/>
                </a:cubicBezTo>
                <a:cubicBezTo>
                  <a:pt x="824" y="361"/>
                  <a:pt x="825" y="359"/>
                  <a:pt x="825" y="359"/>
                </a:cubicBezTo>
                <a:cubicBezTo>
                  <a:pt x="825" y="360"/>
                  <a:pt x="825" y="360"/>
                  <a:pt x="825" y="361"/>
                </a:cubicBezTo>
                <a:cubicBezTo>
                  <a:pt x="825" y="361"/>
                  <a:pt x="825" y="362"/>
                  <a:pt x="825" y="362"/>
                </a:cubicBezTo>
                <a:cubicBezTo>
                  <a:pt x="825" y="362"/>
                  <a:pt x="824" y="362"/>
                  <a:pt x="825" y="363"/>
                </a:cubicBezTo>
                <a:cubicBezTo>
                  <a:pt x="824" y="363"/>
                  <a:pt x="824" y="363"/>
                  <a:pt x="824" y="363"/>
                </a:cubicBezTo>
                <a:cubicBezTo>
                  <a:pt x="823" y="363"/>
                  <a:pt x="824" y="361"/>
                  <a:pt x="824" y="362"/>
                </a:cubicBezTo>
                <a:cubicBezTo>
                  <a:pt x="825" y="360"/>
                  <a:pt x="824" y="358"/>
                  <a:pt x="825" y="357"/>
                </a:cubicBezTo>
                <a:cubicBezTo>
                  <a:pt x="824" y="357"/>
                  <a:pt x="825" y="358"/>
                  <a:pt x="824" y="358"/>
                </a:cubicBezTo>
                <a:cubicBezTo>
                  <a:pt x="824" y="359"/>
                  <a:pt x="824" y="359"/>
                  <a:pt x="824" y="359"/>
                </a:cubicBezTo>
                <a:cubicBezTo>
                  <a:pt x="824" y="360"/>
                  <a:pt x="824" y="360"/>
                  <a:pt x="824" y="359"/>
                </a:cubicBezTo>
                <a:cubicBezTo>
                  <a:pt x="824" y="360"/>
                  <a:pt x="823" y="360"/>
                  <a:pt x="824" y="360"/>
                </a:cubicBezTo>
                <a:cubicBezTo>
                  <a:pt x="823" y="361"/>
                  <a:pt x="823" y="359"/>
                  <a:pt x="823" y="359"/>
                </a:cubicBezTo>
                <a:cubicBezTo>
                  <a:pt x="823" y="360"/>
                  <a:pt x="822" y="360"/>
                  <a:pt x="822" y="361"/>
                </a:cubicBezTo>
                <a:cubicBezTo>
                  <a:pt x="822" y="361"/>
                  <a:pt x="823" y="361"/>
                  <a:pt x="823" y="361"/>
                </a:cubicBezTo>
                <a:cubicBezTo>
                  <a:pt x="823" y="361"/>
                  <a:pt x="823" y="361"/>
                  <a:pt x="823" y="360"/>
                </a:cubicBezTo>
                <a:cubicBezTo>
                  <a:pt x="823" y="360"/>
                  <a:pt x="824" y="361"/>
                  <a:pt x="823" y="361"/>
                </a:cubicBezTo>
                <a:cubicBezTo>
                  <a:pt x="823" y="361"/>
                  <a:pt x="823" y="360"/>
                  <a:pt x="823" y="361"/>
                </a:cubicBezTo>
                <a:cubicBezTo>
                  <a:pt x="823" y="361"/>
                  <a:pt x="823" y="361"/>
                  <a:pt x="823" y="362"/>
                </a:cubicBezTo>
                <a:cubicBezTo>
                  <a:pt x="823" y="362"/>
                  <a:pt x="822" y="363"/>
                  <a:pt x="823" y="363"/>
                </a:cubicBezTo>
                <a:cubicBezTo>
                  <a:pt x="823" y="363"/>
                  <a:pt x="823" y="362"/>
                  <a:pt x="823" y="362"/>
                </a:cubicBezTo>
                <a:cubicBezTo>
                  <a:pt x="824" y="363"/>
                  <a:pt x="823" y="363"/>
                  <a:pt x="824" y="363"/>
                </a:cubicBezTo>
                <a:cubicBezTo>
                  <a:pt x="823" y="363"/>
                  <a:pt x="822" y="365"/>
                  <a:pt x="823" y="366"/>
                </a:cubicBezTo>
                <a:cubicBezTo>
                  <a:pt x="822" y="366"/>
                  <a:pt x="822" y="366"/>
                  <a:pt x="822" y="366"/>
                </a:cubicBezTo>
                <a:cubicBezTo>
                  <a:pt x="822" y="367"/>
                  <a:pt x="822" y="367"/>
                  <a:pt x="822" y="367"/>
                </a:cubicBezTo>
                <a:cubicBezTo>
                  <a:pt x="822" y="367"/>
                  <a:pt x="822" y="368"/>
                  <a:pt x="822" y="368"/>
                </a:cubicBezTo>
                <a:cubicBezTo>
                  <a:pt x="822" y="368"/>
                  <a:pt x="822" y="369"/>
                  <a:pt x="822" y="369"/>
                </a:cubicBezTo>
                <a:cubicBezTo>
                  <a:pt x="822" y="368"/>
                  <a:pt x="821" y="367"/>
                  <a:pt x="821" y="366"/>
                </a:cubicBezTo>
                <a:cubicBezTo>
                  <a:pt x="821" y="366"/>
                  <a:pt x="821" y="366"/>
                  <a:pt x="821" y="366"/>
                </a:cubicBezTo>
                <a:cubicBezTo>
                  <a:pt x="821" y="366"/>
                  <a:pt x="821" y="366"/>
                  <a:pt x="821" y="366"/>
                </a:cubicBezTo>
                <a:cubicBezTo>
                  <a:pt x="821" y="366"/>
                  <a:pt x="821" y="365"/>
                  <a:pt x="821" y="365"/>
                </a:cubicBezTo>
                <a:cubicBezTo>
                  <a:pt x="821" y="366"/>
                  <a:pt x="821" y="366"/>
                  <a:pt x="821" y="366"/>
                </a:cubicBezTo>
                <a:cubicBezTo>
                  <a:pt x="821" y="366"/>
                  <a:pt x="821" y="366"/>
                  <a:pt x="821" y="366"/>
                </a:cubicBezTo>
                <a:cubicBezTo>
                  <a:pt x="821" y="366"/>
                  <a:pt x="821" y="367"/>
                  <a:pt x="821" y="367"/>
                </a:cubicBezTo>
                <a:cubicBezTo>
                  <a:pt x="820" y="367"/>
                  <a:pt x="820" y="367"/>
                  <a:pt x="820" y="367"/>
                </a:cubicBezTo>
                <a:cubicBezTo>
                  <a:pt x="820" y="368"/>
                  <a:pt x="819" y="368"/>
                  <a:pt x="819" y="368"/>
                </a:cubicBezTo>
                <a:cubicBezTo>
                  <a:pt x="819" y="369"/>
                  <a:pt x="820" y="369"/>
                  <a:pt x="820" y="369"/>
                </a:cubicBezTo>
                <a:cubicBezTo>
                  <a:pt x="820" y="369"/>
                  <a:pt x="820" y="368"/>
                  <a:pt x="820" y="369"/>
                </a:cubicBezTo>
                <a:cubicBezTo>
                  <a:pt x="820" y="369"/>
                  <a:pt x="820" y="370"/>
                  <a:pt x="820" y="370"/>
                </a:cubicBezTo>
                <a:cubicBezTo>
                  <a:pt x="820" y="369"/>
                  <a:pt x="820" y="369"/>
                  <a:pt x="821" y="369"/>
                </a:cubicBezTo>
                <a:cubicBezTo>
                  <a:pt x="821" y="371"/>
                  <a:pt x="820" y="371"/>
                  <a:pt x="821" y="372"/>
                </a:cubicBezTo>
                <a:cubicBezTo>
                  <a:pt x="821" y="372"/>
                  <a:pt x="820" y="371"/>
                  <a:pt x="820" y="371"/>
                </a:cubicBezTo>
                <a:cubicBezTo>
                  <a:pt x="820" y="372"/>
                  <a:pt x="820" y="373"/>
                  <a:pt x="820" y="374"/>
                </a:cubicBezTo>
                <a:cubicBezTo>
                  <a:pt x="819" y="374"/>
                  <a:pt x="820" y="375"/>
                  <a:pt x="820" y="376"/>
                </a:cubicBezTo>
                <a:cubicBezTo>
                  <a:pt x="820" y="376"/>
                  <a:pt x="819" y="376"/>
                  <a:pt x="819" y="377"/>
                </a:cubicBezTo>
                <a:cubicBezTo>
                  <a:pt x="819" y="377"/>
                  <a:pt x="819" y="377"/>
                  <a:pt x="819" y="377"/>
                </a:cubicBezTo>
                <a:cubicBezTo>
                  <a:pt x="819" y="378"/>
                  <a:pt x="818" y="379"/>
                  <a:pt x="818" y="380"/>
                </a:cubicBezTo>
                <a:cubicBezTo>
                  <a:pt x="818" y="379"/>
                  <a:pt x="818" y="379"/>
                  <a:pt x="818" y="379"/>
                </a:cubicBezTo>
                <a:cubicBezTo>
                  <a:pt x="817" y="379"/>
                  <a:pt x="818" y="380"/>
                  <a:pt x="818" y="380"/>
                </a:cubicBezTo>
                <a:cubicBezTo>
                  <a:pt x="818" y="380"/>
                  <a:pt x="818" y="380"/>
                  <a:pt x="817" y="380"/>
                </a:cubicBezTo>
                <a:cubicBezTo>
                  <a:pt x="818" y="381"/>
                  <a:pt x="817" y="380"/>
                  <a:pt x="817" y="380"/>
                </a:cubicBezTo>
                <a:cubicBezTo>
                  <a:pt x="817" y="381"/>
                  <a:pt x="817" y="381"/>
                  <a:pt x="818" y="381"/>
                </a:cubicBezTo>
                <a:cubicBezTo>
                  <a:pt x="817" y="382"/>
                  <a:pt x="817" y="384"/>
                  <a:pt x="817" y="384"/>
                </a:cubicBezTo>
                <a:cubicBezTo>
                  <a:pt x="817" y="384"/>
                  <a:pt x="817" y="383"/>
                  <a:pt x="817" y="383"/>
                </a:cubicBezTo>
                <a:cubicBezTo>
                  <a:pt x="817" y="385"/>
                  <a:pt x="817" y="385"/>
                  <a:pt x="816" y="384"/>
                </a:cubicBezTo>
                <a:cubicBezTo>
                  <a:pt x="816" y="386"/>
                  <a:pt x="816" y="388"/>
                  <a:pt x="815" y="387"/>
                </a:cubicBezTo>
                <a:cubicBezTo>
                  <a:pt x="815" y="388"/>
                  <a:pt x="815" y="388"/>
                  <a:pt x="815" y="389"/>
                </a:cubicBezTo>
                <a:cubicBezTo>
                  <a:pt x="815" y="389"/>
                  <a:pt x="815" y="389"/>
                  <a:pt x="815" y="390"/>
                </a:cubicBezTo>
                <a:cubicBezTo>
                  <a:pt x="815" y="390"/>
                  <a:pt x="815" y="390"/>
                  <a:pt x="815" y="391"/>
                </a:cubicBezTo>
                <a:cubicBezTo>
                  <a:pt x="814" y="390"/>
                  <a:pt x="815" y="389"/>
                  <a:pt x="815" y="389"/>
                </a:cubicBezTo>
                <a:cubicBezTo>
                  <a:pt x="814" y="389"/>
                  <a:pt x="814" y="387"/>
                  <a:pt x="814" y="387"/>
                </a:cubicBezTo>
                <a:cubicBezTo>
                  <a:pt x="814" y="387"/>
                  <a:pt x="814" y="387"/>
                  <a:pt x="814" y="389"/>
                </a:cubicBezTo>
                <a:cubicBezTo>
                  <a:pt x="814" y="389"/>
                  <a:pt x="813" y="389"/>
                  <a:pt x="813" y="391"/>
                </a:cubicBezTo>
                <a:cubicBezTo>
                  <a:pt x="813" y="391"/>
                  <a:pt x="813" y="390"/>
                  <a:pt x="813" y="391"/>
                </a:cubicBezTo>
                <a:cubicBezTo>
                  <a:pt x="813" y="391"/>
                  <a:pt x="813" y="391"/>
                  <a:pt x="813" y="391"/>
                </a:cubicBezTo>
                <a:cubicBezTo>
                  <a:pt x="812" y="391"/>
                  <a:pt x="812" y="395"/>
                  <a:pt x="811" y="395"/>
                </a:cubicBezTo>
                <a:cubicBezTo>
                  <a:pt x="812" y="396"/>
                  <a:pt x="812" y="395"/>
                  <a:pt x="812" y="396"/>
                </a:cubicBezTo>
                <a:cubicBezTo>
                  <a:pt x="812" y="395"/>
                  <a:pt x="813" y="396"/>
                  <a:pt x="812" y="395"/>
                </a:cubicBezTo>
                <a:cubicBezTo>
                  <a:pt x="812" y="395"/>
                  <a:pt x="812" y="395"/>
                  <a:pt x="812" y="395"/>
                </a:cubicBezTo>
                <a:cubicBezTo>
                  <a:pt x="812" y="393"/>
                  <a:pt x="813" y="393"/>
                  <a:pt x="813" y="392"/>
                </a:cubicBezTo>
                <a:cubicBezTo>
                  <a:pt x="813" y="393"/>
                  <a:pt x="813" y="393"/>
                  <a:pt x="813" y="393"/>
                </a:cubicBezTo>
                <a:cubicBezTo>
                  <a:pt x="814" y="394"/>
                  <a:pt x="813" y="394"/>
                  <a:pt x="813" y="394"/>
                </a:cubicBezTo>
                <a:cubicBezTo>
                  <a:pt x="813" y="395"/>
                  <a:pt x="813" y="397"/>
                  <a:pt x="813" y="397"/>
                </a:cubicBezTo>
                <a:cubicBezTo>
                  <a:pt x="813" y="397"/>
                  <a:pt x="812" y="396"/>
                  <a:pt x="812" y="396"/>
                </a:cubicBezTo>
                <a:cubicBezTo>
                  <a:pt x="812" y="396"/>
                  <a:pt x="812" y="397"/>
                  <a:pt x="812" y="398"/>
                </a:cubicBezTo>
                <a:cubicBezTo>
                  <a:pt x="812" y="398"/>
                  <a:pt x="812" y="398"/>
                  <a:pt x="812" y="398"/>
                </a:cubicBezTo>
                <a:cubicBezTo>
                  <a:pt x="812" y="399"/>
                  <a:pt x="812" y="401"/>
                  <a:pt x="811" y="402"/>
                </a:cubicBezTo>
                <a:cubicBezTo>
                  <a:pt x="811" y="402"/>
                  <a:pt x="811" y="401"/>
                  <a:pt x="811" y="401"/>
                </a:cubicBezTo>
                <a:cubicBezTo>
                  <a:pt x="811" y="402"/>
                  <a:pt x="811" y="402"/>
                  <a:pt x="811" y="402"/>
                </a:cubicBezTo>
                <a:cubicBezTo>
                  <a:pt x="811" y="402"/>
                  <a:pt x="811" y="402"/>
                  <a:pt x="811" y="402"/>
                </a:cubicBezTo>
                <a:cubicBezTo>
                  <a:pt x="811" y="402"/>
                  <a:pt x="811" y="402"/>
                  <a:pt x="810" y="401"/>
                </a:cubicBezTo>
                <a:cubicBezTo>
                  <a:pt x="810" y="402"/>
                  <a:pt x="810" y="401"/>
                  <a:pt x="810" y="401"/>
                </a:cubicBezTo>
                <a:cubicBezTo>
                  <a:pt x="810" y="402"/>
                  <a:pt x="810" y="402"/>
                  <a:pt x="810" y="402"/>
                </a:cubicBezTo>
                <a:cubicBezTo>
                  <a:pt x="810" y="402"/>
                  <a:pt x="810" y="402"/>
                  <a:pt x="809" y="401"/>
                </a:cubicBezTo>
                <a:cubicBezTo>
                  <a:pt x="810" y="401"/>
                  <a:pt x="810" y="401"/>
                  <a:pt x="809" y="401"/>
                </a:cubicBezTo>
                <a:cubicBezTo>
                  <a:pt x="809" y="401"/>
                  <a:pt x="809" y="400"/>
                  <a:pt x="809" y="401"/>
                </a:cubicBezTo>
                <a:cubicBezTo>
                  <a:pt x="809" y="401"/>
                  <a:pt x="809" y="402"/>
                  <a:pt x="809" y="402"/>
                </a:cubicBezTo>
                <a:cubicBezTo>
                  <a:pt x="808" y="400"/>
                  <a:pt x="808" y="401"/>
                  <a:pt x="807" y="400"/>
                </a:cubicBezTo>
                <a:cubicBezTo>
                  <a:pt x="807" y="400"/>
                  <a:pt x="807" y="400"/>
                  <a:pt x="807" y="399"/>
                </a:cubicBezTo>
                <a:cubicBezTo>
                  <a:pt x="806" y="397"/>
                  <a:pt x="804" y="397"/>
                  <a:pt x="802" y="394"/>
                </a:cubicBezTo>
                <a:cubicBezTo>
                  <a:pt x="802" y="394"/>
                  <a:pt x="802" y="395"/>
                  <a:pt x="802" y="395"/>
                </a:cubicBezTo>
                <a:cubicBezTo>
                  <a:pt x="801" y="394"/>
                  <a:pt x="802" y="395"/>
                  <a:pt x="801" y="394"/>
                </a:cubicBezTo>
                <a:cubicBezTo>
                  <a:pt x="801" y="393"/>
                  <a:pt x="802" y="394"/>
                  <a:pt x="801" y="394"/>
                </a:cubicBezTo>
                <a:cubicBezTo>
                  <a:pt x="801" y="394"/>
                  <a:pt x="801" y="394"/>
                  <a:pt x="801" y="393"/>
                </a:cubicBezTo>
                <a:cubicBezTo>
                  <a:pt x="800" y="393"/>
                  <a:pt x="800" y="392"/>
                  <a:pt x="799" y="392"/>
                </a:cubicBezTo>
                <a:cubicBezTo>
                  <a:pt x="799" y="393"/>
                  <a:pt x="800" y="393"/>
                  <a:pt x="799" y="393"/>
                </a:cubicBezTo>
                <a:cubicBezTo>
                  <a:pt x="799" y="393"/>
                  <a:pt x="799" y="393"/>
                  <a:pt x="799" y="393"/>
                </a:cubicBezTo>
                <a:cubicBezTo>
                  <a:pt x="798" y="392"/>
                  <a:pt x="798" y="392"/>
                  <a:pt x="797" y="391"/>
                </a:cubicBezTo>
                <a:cubicBezTo>
                  <a:pt x="797" y="391"/>
                  <a:pt x="798" y="392"/>
                  <a:pt x="798" y="392"/>
                </a:cubicBezTo>
                <a:cubicBezTo>
                  <a:pt x="798" y="391"/>
                  <a:pt x="798" y="391"/>
                  <a:pt x="798" y="391"/>
                </a:cubicBezTo>
                <a:cubicBezTo>
                  <a:pt x="797" y="391"/>
                  <a:pt x="796" y="390"/>
                  <a:pt x="796" y="389"/>
                </a:cubicBezTo>
                <a:cubicBezTo>
                  <a:pt x="796" y="390"/>
                  <a:pt x="797" y="391"/>
                  <a:pt x="797" y="391"/>
                </a:cubicBezTo>
                <a:cubicBezTo>
                  <a:pt x="797" y="391"/>
                  <a:pt x="797" y="391"/>
                  <a:pt x="797" y="392"/>
                </a:cubicBezTo>
                <a:cubicBezTo>
                  <a:pt x="796" y="390"/>
                  <a:pt x="797" y="391"/>
                  <a:pt x="796" y="391"/>
                </a:cubicBezTo>
                <a:cubicBezTo>
                  <a:pt x="796" y="390"/>
                  <a:pt x="795" y="389"/>
                  <a:pt x="795" y="389"/>
                </a:cubicBezTo>
                <a:cubicBezTo>
                  <a:pt x="795" y="390"/>
                  <a:pt x="795" y="390"/>
                  <a:pt x="795" y="390"/>
                </a:cubicBezTo>
                <a:cubicBezTo>
                  <a:pt x="795" y="390"/>
                  <a:pt x="795" y="390"/>
                  <a:pt x="794" y="389"/>
                </a:cubicBezTo>
                <a:cubicBezTo>
                  <a:pt x="794" y="389"/>
                  <a:pt x="794" y="389"/>
                  <a:pt x="793" y="388"/>
                </a:cubicBezTo>
                <a:cubicBezTo>
                  <a:pt x="793" y="388"/>
                  <a:pt x="792" y="387"/>
                  <a:pt x="791" y="387"/>
                </a:cubicBezTo>
                <a:cubicBezTo>
                  <a:pt x="790" y="386"/>
                  <a:pt x="791" y="387"/>
                  <a:pt x="790" y="387"/>
                </a:cubicBezTo>
                <a:cubicBezTo>
                  <a:pt x="790" y="386"/>
                  <a:pt x="790" y="386"/>
                  <a:pt x="790" y="385"/>
                </a:cubicBezTo>
                <a:cubicBezTo>
                  <a:pt x="789" y="386"/>
                  <a:pt x="788" y="384"/>
                  <a:pt x="787" y="385"/>
                </a:cubicBezTo>
                <a:cubicBezTo>
                  <a:pt x="787" y="384"/>
                  <a:pt x="786" y="385"/>
                  <a:pt x="786" y="384"/>
                </a:cubicBezTo>
                <a:cubicBezTo>
                  <a:pt x="787" y="383"/>
                  <a:pt x="784" y="382"/>
                  <a:pt x="783" y="382"/>
                </a:cubicBezTo>
                <a:cubicBezTo>
                  <a:pt x="783" y="381"/>
                  <a:pt x="784" y="382"/>
                  <a:pt x="784" y="382"/>
                </a:cubicBezTo>
                <a:cubicBezTo>
                  <a:pt x="784" y="381"/>
                  <a:pt x="784" y="381"/>
                  <a:pt x="783" y="380"/>
                </a:cubicBezTo>
                <a:cubicBezTo>
                  <a:pt x="783" y="381"/>
                  <a:pt x="783" y="381"/>
                  <a:pt x="783" y="380"/>
                </a:cubicBezTo>
                <a:cubicBezTo>
                  <a:pt x="783" y="381"/>
                  <a:pt x="783" y="381"/>
                  <a:pt x="782" y="381"/>
                </a:cubicBezTo>
                <a:cubicBezTo>
                  <a:pt x="782" y="380"/>
                  <a:pt x="783" y="381"/>
                  <a:pt x="783" y="380"/>
                </a:cubicBezTo>
                <a:cubicBezTo>
                  <a:pt x="782" y="379"/>
                  <a:pt x="782" y="379"/>
                  <a:pt x="782" y="378"/>
                </a:cubicBezTo>
                <a:cubicBezTo>
                  <a:pt x="782" y="379"/>
                  <a:pt x="782" y="379"/>
                  <a:pt x="781" y="379"/>
                </a:cubicBezTo>
                <a:cubicBezTo>
                  <a:pt x="781" y="379"/>
                  <a:pt x="780" y="378"/>
                  <a:pt x="780" y="377"/>
                </a:cubicBezTo>
                <a:cubicBezTo>
                  <a:pt x="780" y="378"/>
                  <a:pt x="781" y="379"/>
                  <a:pt x="781" y="380"/>
                </a:cubicBezTo>
                <a:cubicBezTo>
                  <a:pt x="780" y="379"/>
                  <a:pt x="780" y="377"/>
                  <a:pt x="779" y="378"/>
                </a:cubicBezTo>
                <a:cubicBezTo>
                  <a:pt x="780" y="379"/>
                  <a:pt x="779" y="379"/>
                  <a:pt x="780" y="381"/>
                </a:cubicBezTo>
                <a:cubicBezTo>
                  <a:pt x="780" y="380"/>
                  <a:pt x="779" y="380"/>
                  <a:pt x="779" y="379"/>
                </a:cubicBezTo>
                <a:cubicBezTo>
                  <a:pt x="779" y="379"/>
                  <a:pt x="779" y="379"/>
                  <a:pt x="779" y="379"/>
                </a:cubicBezTo>
                <a:cubicBezTo>
                  <a:pt x="779" y="378"/>
                  <a:pt x="779" y="378"/>
                  <a:pt x="778" y="377"/>
                </a:cubicBezTo>
                <a:cubicBezTo>
                  <a:pt x="778" y="377"/>
                  <a:pt x="779" y="377"/>
                  <a:pt x="778" y="376"/>
                </a:cubicBezTo>
                <a:cubicBezTo>
                  <a:pt x="778" y="376"/>
                  <a:pt x="778" y="376"/>
                  <a:pt x="778" y="376"/>
                </a:cubicBezTo>
                <a:cubicBezTo>
                  <a:pt x="778" y="376"/>
                  <a:pt x="778" y="376"/>
                  <a:pt x="778" y="376"/>
                </a:cubicBezTo>
                <a:cubicBezTo>
                  <a:pt x="777" y="376"/>
                  <a:pt x="777" y="375"/>
                  <a:pt x="776" y="376"/>
                </a:cubicBezTo>
                <a:cubicBezTo>
                  <a:pt x="776" y="375"/>
                  <a:pt x="775" y="374"/>
                  <a:pt x="775" y="375"/>
                </a:cubicBezTo>
                <a:cubicBezTo>
                  <a:pt x="775" y="374"/>
                  <a:pt x="775" y="374"/>
                  <a:pt x="775" y="374"/>
                </a:cubicBezTo>
                <a:cubicBezTo>
                  <a:pt x="774" y="375"/>
                  <a:pt x="774" y="374"/>
                  <a:pt x="774" y="374"/>
                </a:cubicBezTo>
                <a:cubicBezTo>
                  <a:pt x="773" y="373"/>
                  <a:pt x="774" y="373"/>
                  <a:pt x="773" y="373"/>
                </a:cubicBezTo>
                <a:cubicBezTo>
                  <a:pt x="773" y="373"/>
                  <a:pt x="772" y="373"/>
                  <a:pt x="772" y="372"/>
                </a:cubicBezTo>
                <a:cubicBezTo>
                  <a:pt x="772" y="372"/>
                  <a:pt x="773" y="373"/>
                  <a:pt x="773" y="372"/>
                </a:cubicBezTo>
                <a:cubicBezTo>
                  <a:pt x="772" y="372"/>
                  <a:pt x="772" y="371"/>
                  <a:pt x="772" y="371"/>
                </a:cubicBezTo>
                <a:cubicBezTo>
                  <a:pt x="771" y="371"/>
                  <a:pt x="771" y="371"/>
                  <a:pt x="770" y="371"/>
                </a:cubicBezTo>
                <a:cubicBezTo>
                  <a:pt x="770" y="370"/>
                  <a:pt x="768" y="371"/>
                  <a:pt x="767" y="369"/>
                </a:cubicBezTo>
                <a:cubicBezTo>
                  <a:pt x="767" y="369"/>
                  <a:pt x="767" y="369"/>
                  <a:pt x="767" y="369"/>
                </a:cubicBezTo>
                <a:cubicBezTo>
                  <a:pt x="766" y="368"/>
                  <a:pt x="767" y="368"/>
                  <a:pt x="766" y="367"/>
                </a:cubicBezTo>
                <a:cubicBezTo>
                  <a:pt x="766" y="367"/>
                  <a:pt x="766" y="368"/>
                  <a:pt x="766" y="368"/>
                </a:cubicBezTo>
                <a:cubicBezTo>
                  <a:pt x="765" y="368"/>
                  <a:pt x="765" y="367"/>
                  <a:pt x="764" y="367"/>
                </a:cubicBezTo>
                <a:cubicBezTo>
                  <a:pt x="764" y="366"/>
                  <a:pt x="764" y="367"/>
                  <a:pt x="764" y="367"/>
                </a:cubicBezTo>
                <a:cubicBezTo>
                  <a:pt x="764" y="366"/>
                  <a:pt x="763" y="365"/>
                  <a:pt x="762" y="366"/>
                </a:cubicBezTo>
                <a:cubicBezTo>
                  <a:pt x="762" y="365"/>
                  <a:pt x="762" y="365"/>
                  <a:pt x="761" y="365"/>
                </a:cubicBezTo>
                <a:cubicBezTo>
                  <a:pt x="761" y="364"/>
                  <a:pt x="761" y="364"/>
                  <a:pt x="761" y="364"/>
                </a:cubicBezTo>
                <a:cubicBezTo>
                  <a:pt x="760" y="364"/>
                  <a:pt x="761" y="363"/>
                  <a:pt x="760" y="364"/>
                </a:cubicBezTo>
                <a:cubicBezTo>
                  <a:pt x="760" y="364"/>
                  <a:pt x="760" y="364"/>
                  <a:pt x="760" y="364"/>
                </a:cubicBezTo>
                <a:cubicBezTo>
                  <a:pt x="760" y="364"/>
                  <a:pt x="760" y="364"/>
                  <a:pt x="760" y="363"/>
                </a:cubicBezTo>
                <a:cubicBezTo>
                  <a:pt x="760" y="363"/>
                  <a:pt x="760" y="363"/>
                  <a:pt x="760" y="363"/>
                </a:cubicBezTo>
                <a:cubicBezTo>
                  <a:pt x="760" y="363"/>
                  <a:pt x="760" y="363"/>
                  <a:pt x="759" y="363"/>
                </a:cubicBezTo>
                <a:cubicBezTo>
                  <a:pt x="759" y="363"/>
                  <a:pt x="760" y="363"/>
                  <a:pt x="760" y="363"/>
                </a:cubicBezTo>
                <a:cubicBezTo>
                  <a:pt x="759" y="363"/>
                  <a:pt x="759" y="363"/>
                  <a:pt x="759" y="364"/>
                </a:cubicBezTo>
                <a:cubicBezTo>
                  <a:pt x="759" y="363"/>
                  <a:pt x="759" y="364"/>
                  <a:pt x="759" y="363"/>
                </a:cubicBezTo>
                <a:cubicBezTo>
                  <a:pt x="759" y="363"/>
                  <a:pt x="759" y="363"/>
                  <a:pt x="759" y="363"/>
                </a:cubicBezTo>
                <a:cubicBezTo>
                  <a:pt x="759" y="363"/>
                  <a:pt x="759" y="363"/>
                  <a:pt x="759" y="363"/>
                </a:cubicBezTo>
                <a:cubicBezTo>
                  <a:pt x="759" y="362"/>
                  <a:pt x="759" y="362"/>
                  <a:pt x="758" y="362"/>
                </a:cubicBezTo>
                <a:cubicBezTo>
                  <a:pt x="758" y="363"/>
                  <a:pt x="759" y="362"/>
                  <a:pt x="759" y="363"/>
                </a:cubicBezTo>
                <a:cubicBezTo>
                  <a:pt x="758" y="363"/>
                  <a:pt x="758" y="362"/>
                  <a:pt x="757" y="363"/>
                </a:cubicBezTo>
                <a:cubicBezTo>
                  <a:pt x="758" y="363"/>
                  <a:pt x="757" y="363"/>
                  <a:pt x="758" y="362"/>
                </a:cubicBezTo>
                <a:cubicBezTo>
                  <a:pt x="758" y="362"/>
                  <a:pt x="758" y="362"/>
                  <a:pt x="758" y="362"/>
                </a:cubicBezTo>
                <a:cubicBezTo>
                  <a:pt x="758" y="362"/>
                  <a:pt x="758" y="361"/>
                  <a:pt x="757" y="361"/>
                </a:cubicBezTo>
                <a:cubicBezTo>
                  <a:pt x="758" y="361"/>
                  <a:pt x="758" y="362"/>
                  <a:pt x="757" y="362"/>
                </a:cubicBezTo>
                <a:cubicBezTo>
                  <a:pt x="757" y="362"/>
                  <a:pt x="757" y="362"/>
                  <a:pt x="756" y="362"/>
                </a:cubicBezTo>
                <a:cubicBezTo>
                  <a:pt x="756" y="361"/>
                  <a:pt x="755" y="362"/>
                  <a:pt x="755" y="361"/>
                </a:cubicBezTo>
                <a:cubicBezTo>
                  <a:pt x="755" y="361"/>
                  <a:pt x="755" y="361"/>
                  <a:pt x="754" y="361"/>
                </a:cubicBezTo>
                <a:cubicBezTo>
                  <a:pt x="755" y="360"/>
                  <a:pt x="754" y="361"/>
                  <a:pt x="754" y="360"/>
                </a:cubicBezTo>
                <a:cubicBezTo>
                  <a:pt x="754" y="360"/>
                  <a:pt x="754" y="360"/>
                  <a:pt x="755" y="360"/>
                </a:cubicBezTo>
                <a:cubicBezTo>
                  <a:pt x="754" y="359"/>
                  <a:pt x="755" y="360"/>
                  <a:pt x="755" y="360"/>
                </a:cubicBezTo>
                <a:cubicBezTo>
                  <a:pt x="755" y="359"/>
                  <a:pt x="755" y="359"/>
                  <a:pt x="755" y="359"/>
                </a:cubicBezTo>
                <a:cubicBezTo>
                  <a:pt x="754" y="360"/>
                  <a:pt x="754" y="359"/>
                  <a:pt x="753" y="360"/>
                </a:cubicBezTo>
                <a:cubicBezTo>
                  <a:pt x="753" y="359"/>
                  <a:pt x="753" y="359"/>
                  <a:pt x="754" y="359"/>
                </a:cubicBezTo>
                <a:cubicBezTo>
                  <a:pt x="754" y="359"/>
                  <a:pt x="754" y="359"/>
                  <a:pt x="754" y="359"/>
                </a:cubicBezTo>
                <a:cubicBezTo>
                  <a:pt x="754" y="359"/>
                  <a:pt x="753" y="359"/>
                  <a:pt x="753" y="358"/>
                </a:cubicBezTo>
                <a:cubicBezTo>
                  <a:pt x="753" y="358"/>
                  <a:pt x="752" y="358"/>
                  <a:pt x="752" y="357"/>
                </a:cubicBezTo>
                <a:cubicBezTo>
                  <a:pt x="752" y="357"/>
                  <a:pt x="751" y="358"/>
                  <a:pt x="751" y="357"/>
                </a:cubicBezTo>
                <a:cubicBezTo>
                  <a:pt x="751" y="357"/>
                  <a:pt x="751" y="357"/>
                  <a:pt x="752" y="357"/>
                </a:cubicBezTo>
                <a:cubicBezTo>
                  <a:pt x="751" y="357"/>
                  <a:pt x="750" y="356"/>
                  <a:pt x="750" y="356"/>
                </a:cubicBezTo>
                <a:cubicBezTo>
                  <a:pt x="749" y="357"/>
                  <a:pt x="750" y="356"/>
                  <a:pt x="750" y="356"/>
                </a:cubicBezTo>
                <a:cubicBezTo>
                  <a:pt x="749" y="357"/>
                  <a:pt x="749" y="357"/>
                  <a:pt x="749" y="357"/>
                </a:cubicBezTo>
                <a:cubicBezTo>
                  <a:pt x="749" y="356"/>
                  <a:pt x="749" y="356"/>
                  <a:pt x="749" y="356"/>
                </a:cubicBezTo>
                <a:cubicBezTo>
                  <a:pt x="748" y="356"/>
                  <a:pt x="748" y="356"/>
                  <a:pt x="747" y="356"/>
                </a:cubicBezTo>
                <a:cubicBezTo>
                  <a:pt x="747" y="355"/>
                  <a:pt x="748" y="355"/>
                  <a:pt x="747" y="355"/>
                </a:cubicBezTo>
                <a:cubicBezTo>
                  <a:pt x="747" y="355"/>
                  <a:pt x="748" y="356"/>
                  <a:pt x="747" y="356"/>
                </a:cubicBezTo>
                <a:cubicBezTo>
                  <a:pt x="747" y="356"/>
                  <a:pt x="747" y="354"/>
                  <a:pt x="746" y="354"/>
                </a:cubicBezTo>
                <a:cubicBezTo>
                  <a:pt x="746" y="355"/>
                  <a:pt x="746" y="355"/>
                  <a:pt x="746" y="355"/>
                </a:cubicBezTo>
                <a:cubicBezTo>
                  <a:pt x="746" y="354"/>
                  <a:pt x="746" y="354"/>
                  <a:pt x="746" y="354"/>
                </a:cubicBezTo>
                <a:cubicBezTo>
                  <a:pt x="745" y="354"/>
                  <a:pt x="745" y="354"/>
                  <a:pt x="745" y="354"/>
                </a:cubicBezTo>
                <a:cubicBezTo>
                  <a:pt x="745" y="354"/>
                  <a:pt x="745" y="354"/>
                  <a:pt x="745" y="354"/>
                </a:cubicBezTo>
                <a:cubicBezTo>
                  <a:pt x="744" y="354"/>
                  <a:pt x="745" y="354"/>
                  <a:pt x="745" y="354"/>
                </a:cubicBezTo>
                <a:cubicBezTo>
                  <a:pt x="744" y="354"/>
                  <a:pt x="744" y="354"/>
                  <a:pt x="744" y="353"/>
                </a:cubicBezTo>
                <a:cubicBezTo>
                  <a:pt x="743" y="353"/>
                  <a:pt x="743" y="354"/>
                  <a:pt x="743" y="354"/>
                </a:cubicBezTo>
                <a:cubicBezTo>
                  <a:pt x="743" y="353"/>
                  <a:pt x="743" y="353"/>
                  <a:pt x="742" y="353"/>
                </a:cubicBezTo>
                <a:cubicBezTo>
                  <a:pt x="743" y="353"/>
                  <a:pt x="743" y="353"/>
                  <a:pt x="743" y="353"/>
                </a:cubicBezTo>
                <a:cubicBezTo>
                  <a:pt x="742" y="352"/>
                  <a:pt x="741" y="352"/>
                  <a:pt x="739" y="351"/>
                </a:cubicBezTo>
                <a:cubicBezTo>
                  <a:pt x="739" y="351"/>
                  <a:pt x="739" y="351"/>
                  <a:pt x="739" y="351"/>
                </a:cubicBezTo>
                <a:cubicBezTo>
                  <a:pt x="739" y="351"/>
                  <a:pt x="739" y="351"/>
                  <a:pt x="739" y="351"/>
                </a:cubicBezTo>
                <a:cubicBezTo>
                  <a:pt x="739" y="351"/>
                  <a:pt x="739" y="351"/>
                  <a:pt x="739" y="350"/>
                </a:cubicBezTo>
                <a:cubicBezTo>
                  <a:pt x="739" y="350"/>
                  <a:pt x="739" y="350"/>
                  <a:pt x="738" y="350"/>
                </a:cubicBezTo>
                <a:cubicBezTo>
                  <a:pt x="738" y="350"/>
                  <a:pt x="738" y="350"/>
                  <a:pt x="738" y="349"/>
                </a:cubicBezTo>
                <a:cubicBezTo>
                  <a:pt x="737" y="350"/>
                  <a:pt x="737" y="349"/>
                  <a:pt x="737" y="349"/>
                </a:cubicBezTo>
                <a:cubicBezTo>
                  <a:pt x="737" y="349"/>
                  <a:pt x="737" y="349"/>
                  <a:pt x="737" y="349"/>
                </a:cubicBezTo>
                <a:cubicBezTo>
                  <a:pt x="737" y="349"/>
                  <a:pt x="737" y="349"/>
                  <a:pt x="737" y="350"/>
                </a:cubicBezTo>
                <a:cubicBezTo>
                  <a:pt x="737" y="350"/>
                  <a:pt x="736" y="350"/>
                  <a:pt x="736" y="350"/>
                </a:cubicBezTo>
                <a:cubicBezTo>
                  <a:pt x="736" y="349"/>
                  <a:pt x="736" y="350"/>
                  <a:pt x="736" y="349"/>
                </a:cubicBezTo>
                <a:cubicBezTo>
                  <a:pt x="735" y="349"/>
                  <a:pt x="733" y="349"/>
                  <a:pt x="732" y="348"/>
                </a:cubicBezTo>
                <a:cubicBezTo>
                  <a:pt x="732" y="349"/>
                  <a:pt x="732" y="348"/>
                  <a:pt x="732" y="348"/>
                </a:cubicBezTo>
                <a:cubicBezTo>
                  <a:pt x="732" y="347"/>
                  <a:pt x="733" y="348"/>
                  <a:pt x="733" y="348"/>
                </a:cubicBezTo>
                <a:cubicBezTo>
                  <a:pt x="732" y="347"/>
                  <a:pt x="732" y="347"/>
                  <a:pt x="731" y="347"/>
                </a:cubicBezTo>
                <a:cubicBezTo>
                  <a:pt x="731" y="346"/>
                  <a:pt x="731" y="346"/>
                  <a:pt x="731" y="347"/>
                </a:cubicBezTo>
                <a:cubicBezTo>
                  <a:pt x="731" y="346"/>
                  <a:pt x="732" y="347"/>
                  <a:pt x="732" y="346"/>
                </a:cubicBezTo>
                <a:cubicBezTo>
                  <a:pt x="732" y="346"/>
                  <a:pt x="731" y="346"/>
                  <a:pt x="730" y="346"/>
                </a:cubicBezTo>
                <a:cubicBezTo>
                  <a:pt x="730" y="346"/>
                  <a:pt x="730" y="346"/>
                  <a:pt x="730" y="346"/>
                </a:cubicBezTo>
                <a:cubicBezTo>
                  <a:pt x="729" y="346"/>
                  <a:pt x="728" y="345"/>
                  <a:pt x="726" y="346"/>
                </a:cubicBezTo>
                <a:cubicBezTo>
                  <a:pt x="726" y="346"/>
                  <a:pt x="727" y="345"/>
                  <a:pt x="727" y="345"/>
                </a:cubicBezTo>
                <a:cubicBezTo>
                  <a:pt x="727" y="345"/>
                  <a:pt x="727" y="346"/>
                  <a:pt x="727" y="346"/>
                </a:cubicBezTo>
                <a:cubicBezTo>
                  <a:pt x="727" y="346"/>
                  <a:pt x="727" y="346"/>
                  <a:pt x="727" y="345"/>
                </a:cubicBezTo>
                <a:cubicBezTo>
                  <a:pt x="727" y="345"/>
                  <a:pt x="727" y="345"/>
                  <a:pt x="727" y="345"/>
                </a:cubicBezTo>
                <a:cubicBezTo>
                  <a:pt x="726" y="345"/>
                  <a:pt x="726" y="345"/>
                  <a:pt x="726" y="345"/>
                </a:cubicBezTo>
                <a:cubicBezTo>
                  <a:pt x="726" y="345"/>
                  <a:pt x="726" y="345"/>
                  <a:pt x="726" y="345"/>
                </a:cubicBezTo>
                <a:cubicBezTo>
                  <a:pt x="726" y="345"/>
                  <a:pt x="726" y="345"/>
                  <a:pt x="726" y="345"/>
                </a:cubicBezTo>
                <a:cubicBezTo>
                  <a:pt x="726" y="345"/>
                  <a:pt x="726" y="345"/>
                  <a:pt x="726" y="345"/>
                </a:cubicBezTo>
                <a:cubicBezTo>
                  <a:pt x="726" y="345"/>
                  <a:pt x="726" y="346"/>
                  <a:pt x="726" y="346"/>
                </a:cubicBezTo>
                <a:cubicBezTo>
                  <a:pt x="726" y="346"/>
                  <a:pt x="727" y="346"/>
                  <a:pt x="726" y="346"/>
                </a:cubicBezTo>
                <a:cubicBezTo>
                  <a:pt x="726" y="346"/>
                  <a:pt x="726" y="346"/>
                  <a:pt x="726" y="346"/>
                </a:cubicBezTo>
                <a:cubicBezTo>
                  <a:pt x="725" y="345"/>
                  <a:pt x="725" y="346"/>
                  <a:pt x="724" y="346"/>
                </a:cubicBezTo>
                <a:cubicBezTo>
                  <a:pt x="725" y="345"/>
                  <a:pt x="726" y="345"/>
                  <a:pt x="726" y="344"/>
                </a:cubicBezTo>
                <a:cubicBezTo>
                  <a:pt x="725" y="344"/>
                  <a:pt x="724" y="344"/>
                  <a:pt x="724" y="344"/>
                </a:cubicBezTo>
                <a:cubicBezTo>
                  <a:pt x="724" y="343"/>
                  <a:pt x="724" y="344"/>
                  <a:pt x="723" y="343"/>
                </a:cubicBezTo>
                <a:cubicBezTo>
                  <a:pt x="723" y="344"/>
                  <a:pt x="722" y="344"/>
                  <a:pt x="722" y="343"/>
                </a:cubicBezTo>
                <a:cubicBezTo>
                  <a:pt x="722" y="343"/>
                  <a:pt x="723" y="343"/>
                  <a:pt x="723" y="343"/>
                </a:cubicBezTo>
                <a:cubicBezTo>
                  <a:pt x="723" y="343"/>
                  <a:pt x="722" y="343"/>
                  <a:pt x="722" y="343"/>
                </a:cubicBezTo>
                <a:cubicBezTo>
                  <a:pt x="722" y="343"/>
                  <a:pt x="722" y="343"/>
                  <a:pt x="722" y="343"/>
                </a:cubicBezTo>
                <a:cubicBezTo>
                  <a:pt x="721" y="343"/>
                  <a:pt x="721" y="343"/>
                  <a:pt x="721" y="343"/>
                </a:cubicBezTo>
                <a:cubicBezTo>
                  <a:pt x="721" y="342"/>
                  <a:pt x="719" y="344"/>
                  <a:pt x="719" y="342"/>
                </a:cubicBezTo>
                <a:cubicBezTo>
                  <a:pt x="719" y="342"/>
                  <a:pt x="719" y="342"/>
                  <a:pt x="718" y="342"/>
                </a:cubicBezTo>
                <a:cubicBezTo>
                  <a:pt x="719" y="342"/>
                  <a:pt x="719" y="341"/>
                  <a:pt x="720" y="341"/>
                </a:cubicBezTo>
                <a:cubicBezTo>
                  <a:pt x="719" y="340"/>
                  <a:pt x="718" y="340"/>
                  <a:pt x="717" y="341"/>
                </a:cubicBezTo>
                <a:cubicBezTo>
                  <a:pt x="716" y="340"/>
                  <a:pt x="715" y="340"/>
                  <a:pt x="714" y="340"/>
                </a:cubicBezTo>
                <a:cubicBezTo>
                  <a:pt x="714" y="342"/>
                  <a:pt x="717" y="340"/>
                  <a:pt x="717" y="341"/>
                </a:cubicBezTo>
                <a:cubicBezTo>
                  <a:pt x="717" y="341"/>
                  <a:pt x="717" y="341"/>
                  <a:pt x="717" y="341"/>
                </a:cubicBezTo>
                <a:cubicBezTo>
                  <a:pt x="717" y="341"/>
                  <a:pt x="717" y="341"/>
                  <a:pt x="717" y="342"/>
                </a:cubicBezTo>
                <a:cubicBezTo>
                  <a:pt x="718" y="342"/>
                  <a:pt x="719" y="341"/>
                  <a:pt x="719" y="341"/>
                </a:cubicBezTo>
                <a:cubicBezTo>
                  <a:pt x="719" y="342"/>
                  <a:pt x="717" y="342"/>
                  <a:pt x="716" y="342"/>
                </a:cubicBezTo>
                <a:cubicBezTo>
                  <a:pt x="717" y="342"/>
                  <a:pt x="717" y="342"/>
                  <a:pt x="717" y="342"/>
                </a:cubicBezTo>
                <a:cubicBezTo>
                  <a:pt x="716" y="342"/>
                  <a:pt x="716" y="342"/>
                  <a:pt x="715" y="342"/>
                </a:cubicBezTo>
                <a:cubicBezTo>
                  <a:pt x="715" y="342"/>
                  <a:pt x="714" y="342"/>
                  <a:pt x="714" y="341"/>
                </a:cubicBezTo>
                <a:cubicBezTo>
                  <a:pt x="713" y="342"/>
                  <a:pt x="713" y="341"/>
                  <a:pt x="712" y="342"/>
                </a:cubicBezTo>
                <a:cubicBezTo>
                  <a:pt x="712" y="341"/>
                  <a:pt x="713" y="342"/>
                  <a:pt x="713" y="341"/>
                </a:cubicBezTo>
                <a:cubicBezTo>
                  <a:pt x="712" y="341"/>
                  <a:pt x="712" y="341"/>
                  <a:pt x="713" y="340"/>
                </a:cubicBezTo>
                <a:cubicBezTo>
                  <a:pt x="711" y="341"/>
                  <a:pt x="711" y="341"/>
                  <a:pt x="711" y="341"/>
                </a:cubicBezTo>
                <a:cubicBezTo>
                  <a:pt x="711" y="340"/>
                  <a:pt x="711" y="340"/>
                  <a:pt x="711" y="340"/>
                </a:cubicBezTo>
                <a:cubicBezTo>
                  <a:pt x="711" y="341"/>
                  <a:pt x="711" y="341"/>
                  <a:pt x="711" y="341"/>
                </a:cubicBezTo>
                <a:cubicBezTo>
                  <a:pt x="711" y="341"/>
                  <a:pt x="710" y="341"/>
                  <a:pt x="710" y="341"/>
                </a:cubicBezTo>
                <a:cubicBezTo>
                  <a:pt x="710" y="341"/>
                  <a:pt x="710" y="341"/>
                  <a:pt x="710" y="341"/>
                </a:cubicBezTo>
                <a:cubicBezTo>
                  <a:pt x="710" y="341"/>
                  <a:pt x="710" y="340"/>
                  <a:pt x="710" y="340"/>
                </a:cubicBezTo>
                <a:cubicBezTo>
                  <a:pt x="708" y="341"/>
                  <a:pt x="708" y="341"/>
                  <a:pt x="708" y="341"/>
                </a:cubicBezTo>
                <a:cubicBezTo>
                  <a:pt x="709" y="340"/>
                  <a:pt x="707" y="341"/>
                  <a:pt x="707" y="340"/>
                </a:cubicBezTo>
                <a:cubicBezTo>
                  <a:pt x="708" y="340"/>
                  <a:pt x="708" y="340"/>
                  <a:pt x="708" y="340"/>
                </a:cubicBezTo>
                <a:cubicBezTo>
                  <a:pt x="708" y="340"/>
                  <a:pt x="708" y="340"/>
                  <a:pt x="709" y="340"/>
                </a:cubicBezTo>
                <a:cubicBezTo>
                  <a:pt x="709" y="340"/>
                  <a:pt x="709" y="340"/>
                  <a:pt x="709" y="340"/>
                </a:cubicBezTo>
                <a:cubicBezTo>
                  <a:pt x="708" y="340"/>
                  <a:pt x="708" y="340"/>
                  <a:pt x="708" y="340"/>
                </a:cubicBezTo>
                <a:cubicBezTo>
                  <a:pt x="708" y="339"/>
                  <a:pt x="708" y="340"/>
                  <a:pt x="707" y="339"/>
                </a:cubicBezTo>
                <a:cubicBezTo>
                  <a:pt x="708" y="339"/>
                  <a:pt x="709" y="340"/>
                  <a:pt x="710" y="338"/>
                </a:cubicBezTo>
                <a:cubicBezTo>
                  <a:pt x="709" y="338"/>
                  <a:pt x="707" y="339"/>
                  <a:pt x="708" y="337"/>
                </a:cubicBezTo>
                <a:cubicBezTo>
                  <a:pt x="708" y="337"/>
                  <a:pt x="708" y="337"/>
                  <a:pt x="707" y="337"/>
                </a:cubicBezTo>
                <a:cubicBezTo>
                  <a:pt x="707" y="338"/>
                  <a:pt x="707" y="338"/>
                  <a:pt x="707" y="338"/>
                </a:cubicBezTo>
                <a:cubicBezTo>
                  <a:pt x="706" y="337"/>
                  <a:pt x="705" y="337"/>
                  <a:pt x="704" y="336"/>
                </a:cubicBezTo>
                <a:cubicBezTo>
                  <a:pt x="704" y="336"/>
                  <a:pt x="704" y="337"/>
                  <a:pt x="704" y="337"/>
                </a:cubicBezTo>
                <a:cubicBezTo>
                  <a:pt x="704" y="336"/>
                  <a:pt x="703" y="337"/>
                  <a:pt x="703" y="336"/>
                </a:cubicBezTo>
                <a:cubicBezTo>
                  <a:pt x="704" y="336"/>
                  <a:pt x="704" y="336"/>
                  <a:pt x="704" y="336"/>
                </a:cubicBezTo>
                <a:cubicBezTo>
                  <a:pt x="703" y="336"/>
                  <a:pt x="703" y="335"/>
                  <a:pt x="703" y="335"/>
                </a:cubicBezTo>
                <a:cubicBezTo>
                  <a:pt x="702" y="335"/>
                  <a:pt x="703" y="335"/>
                  <a:pt x="703" y="334"/>
                </a:cubicBezTo>
                <a:cubicBezTo>
                  <a:pt x="703" y="335"/>
                  <a:pt x="702" y="335"/>
                  <a:pt x="702" y="335"/>
                </a:cubicBezTo>
                <a:cubicBezTo>
                  <a:pt x="702" y="334"/>
                  <a:pt x="702" y="334"/>
                  <a:pt x="702" y="334"/>
                </a:cubicBezTo>
                <a:cubicBezTo>
                  <a:pt x="702" y="334"/>
                  <a:pt x="702" y="334"/>
                  <a:pt x="702" y="334"/>
                </a:cubicBezTo>
                <a:cubicBezTo>
                  <a:pt x="702" y="334"/>
                  <a:pt x="702" y="333"/>
                  <a:pt x="702" y="333"/>
                </a:cubicBezTo>
                <a:cubicBezTo>
                  <a:pt x="702" y="333"/>
                  <a:pt x="701" y="333"/>
                  <a:pt x="701" y="333"/>
                </a:cubicBezTo>
                <a:cubicBezTo>
                  <a:pt x="701" y="332"/>
                  <a:pt x="701" y="332"/>
                  <a:pt x="701" y="332"/>
                </a:cubicBezTo>
                <a:cubicBezTo>
                  <a:pt x="701" y="332"/>
                  <a:pt x="701" y="332"/>
                  <a:pt x="702" y="332"/>
                </a:cubicBezTo>
                <a:cubicBezTo>
                  <a:pt x="701" y="333"/>
                  <a:pt x="702" y="333"/>
                  <a:pt x="702" y="333"/>
                </a:cubicBezTo>
                <a:cubicBezTo>
                  <a:pt x="702" y="332"/>
                  <a:pt x="701" y="332"/>
                  <a:pt x="701" y="332"/>
                </a:cubicBezTo>
                <a:cubicBezTo>
                  <a:pt x="701" y="332"/>
                  <a:pt x="700" y="332"/>
                  <a:pt x="701" y="331"/>
                </a:cubicBezTo>
                <a:cubicBezTo>
                  <a:pt x="700" y="332"/>
                  <a:pt x="700" y="332"/>
                  <a:pt x="700" y="331"/>
                </a:cubicBezTo>
                <a:cubicBezTo>
                  <a:pt x="701" y="331"/>
                  <a:pt x="701" y="331"/>
                  <a:pt x="701" y="330"/>
                </a:cubicBezTo>
                <a:cubicBezTo>
                  <a:pt x="701" y="330"/>
                  <a:pt x="701" y="331"/>
                  <a:pt x="702" y="331"/>
                </a:cubicBezTo>
                <a:cubicBezTo>
                  <a:pt x="702" y="330"/>
                  <a:pt x="702" y="330"/>
                  <a:pt x="702" y="330"/>
                </a:cubicBezTo>
                <a:cubicBezTo>
                  <a:pt x="701" y="330"/>
                  <a:pt x="701" y="330"/>
                  <a:pt x="700" y="330"/>
                </a:cubicBezTo>
                <a:cubicBezTo>
                  <a:pt x="700" y="330"/>
                  <a:pt x="700" y="331"/>
                  <a:pt x="699" y="330"/>
                </a:cubicBezTo>
                <a:cubicBezTo>
                  <a:pt x="700" y="330"/>
                  <a:pt x="700" y="330"/>
                  <a:pt x="700" y="330"/>
                </a:cubicBezTo>
                <a:cubicBezTo>
                  <a:pt x="700" y="330"/>
                  <a:pt x="700" y="329"/>
                  <a:pt x="700" y="329"/>
                </a:cubicBezTo>
                <a:cubicBezTo>
                  <a:pt x="700" y="329"/>
                  <a:pt x="700" y="330"/>
                  <a:pt x="699" y="330"/>
                </a:cubicBezTo>
                <a:cubicBezTo>
                  <a:pt x="700" y="330"/>
                  <a:pt x="700" y="329"/>
                  <a:pt x="700" y="329"/>
                </a:cubicBezTo>
                <a:cubicBezTo>
                  <a:pt x="699" y="329"/>
                  <a:pt x="699" y="330"/>
                  <a:pt x="699" y="330"/>
                </a:cubicBezTo>
                <a:cubicBezTo>
                  <a:pt x="699" y="329"/>
                  <a:pt x="699" y="329"/>
                  <a:pt x="699" y="329"/>
                </a:cubicBezTo>
                <a:cubicBezTo>
                  <a:pt x="699" y="329"/>
                  <a:pt x="698" y="330"/>
                  <a:pt x="698" y="330"/>
                </a:cubicBezTo>
                <a:cubicBezTo>
                  <a:pt x="698" y="329"/>
                  <a:pt x="698" y="329"/>
                  <a:pt x="698" y="329"/>
                </a:cubicBezTo>
                <a:cubicBezTo>
                  <a:pt x="698" y="329"/>
                  <a:pt x="699" y="328"/>
                  <a:pt x="698" y="329"/>
                </a:cubicBezTo>
                <a:cubicBezTo>
                  <a:pt x="698" y="329"/>
                  <a:pt x="697" y="329"/>
                  <a:pt x="697" y="329"/>
                </a:cubicBezTo>
                <a:cubicBezTo>
                  <a:pt x="696" y="329"/>
                  <a:pt x="696" y="329"/>
                  <a:pt x="696" y="330"/>
                </a:cubicBezTo>
                <a:cubicBezTo>
                  <a:pt x="696" y="329"/>
                  <a:pt x="696" y="329"/>
                  <a:pt x="696" y="330"/>
                </a:cubicBezTo>
                <a:cubicBezTo>
                  <a:pt x="696" y="329"/>
                  <a:pt x="695" y="329"/>
                  <a:pt x="695" y="329"/>
                </a:cubicBezTo>
                <a:cubicBezTo>
                  <a:pt x="696" y="329"/>
                  <a:pt x="697" y="329"/>
                  <a:pt x="697" y="329"/>
                </a:cubicBezTo>
                <a:cubicBezTo>
                  <a:pt x="697" y="329"/>
                  <a:pt x="697" y="329"/>
                  <a:pt x="697" y="328"/>
                </a:cubicBezTo>
                <a:cubicBezTo>
                  <a:pt x="696" y="328"/>
                  <a:pt x="695" y="328"/>
                  <a:pt x="693" y="328"/>
                </a:cubicBezTo>
                <a:cubicBezTo>
                  <a:pt x="693" y="328"/>
                  <a:pt x="693" y="328"/>
                  <a:pt x="693" y="327"/>
                </a:cubicBezTo>
                <a:cubicBezTo>
                  <a:pt x="694" y="327"/>
                  <a:pt x="695" y="327"/>
                  <a:pt x="696" y="326"/>
                </a:cubicBezTo>
                <a:cubicBezTo>
                  <a:pt x="696" y="326"/>
                  <a:pt x="696" y="326"/>
                  <a:pt x="696" y="326"/>
                </a:cubicBezTo>
                <a:cubicBezTo>
                  <a:pt x="694" y="326"/>
                  <a:pt x="693" y="327"/>
                  <a:pt x="693" y="326"/>
                </a:cubicBezTo>
                <a:cubicBezTo>
                  <a:pt x="692" y="326"/>
                  <a:pt x="691" y="326"/>
                  <a:pt x="691" y="325"/>
                </a:cubicBezTo>
                <a:cubicBezTo>
                  <a:pt x="690" y="325"/>
                  <a:pt x="690" y="325"/>
                  <a:pt x="690" y="325"/>
                </a:cubicBezTo>
                <a:cubicBezTo>
                  <a:pt x="690" y="325"/>
                  <a:pt x="691" y="325"/>
                  <a:pt x="691" y="324"/>
                </a:cubicBezTo>
                <a:cubicBezTo>
                  <a:pt x="690" y="324"/>
                  <a:pt x="690" y="324"/>
                  <a:pt x="690" y="324"/>
                </a:cubicBezTo>
                <a:cubicBezTo>
                  <a:pt x="690" y="324"/>
                  <a:pt x="690" y="324"/>
                  <a:pt x="690" y="324"/>
                </a:cubicBezTo>
                <a:cubicBezTo>
                  <a:pt x="690" y="324"/>
                  <a:pt x="690" y="324"/>
                  <a:pt x="690" y="324"/>
                </a:cubicBezTo>
                <a:cubicBezTo>
                  <a:pt x="690" y="325"/>
                  <a:pt x="689" y="324"/>
                  <a:pt x="689" y="324"/>
                </a:cubicBezTo>
                <a:cubicBezTo>
                  <a:pt x="689" y="323"/>
                  <a:pt x="688" y="323"/>
                  <a:pt x="688" y="322"/>
                </a:cubicBezTo>
                <a:cubicBezTo>
                  <a:pt x="688" y="321"/>
                  <a:pt x="688" y="321"/>
                  <a:pt x="688" y="320"/>
                </a:cubicBezTo>
                <a:cubicBezTo>
                  <a:pt x="689" y="319"/>
                  <a:pt x="690" y="319"/>
                  <a:pt x="692" y="319"/>
                </a:cubicBezTo>
                <a:cubicBezTo>
                  <a:pt x="692" y="319"/>
                  <a:pt x="692" y="319"/>
                  <a:pt x="691" y="319"/>
                </a:cubicBezTo>
                <a:cubicBezTo>
                  <a:pt x="692" y="320"/>
                  <a:pt x="692" y="319"/>
                  <a:pt x="693" y="320"/>
                </a:cubicBezTo>
                <a:cubicBezTo>
                  <a:pt x="694" y="318"/>
                  <a:pt x="695" y="320"/>
                  <a:pt x="696" y="320"/>
                </a:cubicBezTo>
                <a:cubicBezTo>
                  <a:pt x="697" y="321"/>
                  <a:pt x="698" y="321"/>
                  <a:pt x="699" y="321"/>
                </a:cubicBezTo>
                <a:cubicBezTo>
                  <a:pt x="699" y="320"/>
                  <a:pt x="698" y="321"/>
                  <a:pt x="699" y="320"/>
                </a:cubicBezTo>
                <a:cubicBezTo>
                  <a:pt x="699" y="320"/>
                  <a:pt x="700" y="321"/>
                  <a:pt x="700" y="320"/>
                </a:cubicBezTo>
                <a:cubicBezTo>
                  <a:pt x="701" y="321"/>
                  <a:pt x="702" y="321"/>
                  <a:pt x="702" y="321"/>
                </a:cubicBezTo>
                <a:cubicBezTo>
                  <a:pt x="703" y="321"/>
                  <a:pt x="702" y="321"/>
                  <a:pt x="702" y="321"/>
                </a:cubicBezTo>
                <a:cubicBezTo>
                  <a:pt x="703" y="321"/>
                  <a:pt x="703" y="321"/>
                  <a:pt x="703" y="321"/>
                </a:cubicBezTo>
                <a:cubicBezTo>
                  <a:pt x="703" y="322"/>
                  <a:pt x="703" y="321"/>
                  <a:pt x="703" y="321"/>
                </a:cubicBezTo>
                <a:cubicBezTo>
                  <a:pt x="703" y="322"/>
                  <a:pt x="704" y="322"/>
                  <a:pt x="704" y="321"/>
                </a:cubicBezTo>
                <a:cubicBezTo>
                  <a:pt x="705" y="322"/>
                  <a:pt x="706" y="322"/>
                  <a:pt x="707" y="323"/>
                </a:cubicBezTo>
                <a:cubicBezTo>
                  <a:pt x="707" y="322"/>
                  <a:pt x="708" y="322"/>
                  <a:pt x="709" y="322"/>
                </a:cubicBezTo>
                <a:cubicBezTo>
                  <a:pt x="709" y="322"/>
                  <a:pt x="709" y="321"/>
                  <a:pt x="710" y="321"/>
                </a:cubicBezTo>
                <a:cubicBezTo>
                  <a:pt x="709" y="321"/>
                  <a:pt x="709" y="321"/>
                  <a:pt x="709" y="321"/>
                </a:cubicBezTo>
                <a:cubicBezTo>
                  <a:pt x="709" y="321"/>
                  <a:pt x="709" y="321"/>
                  <a:pt x="708" y="322"/>
                </a:cubicBezTo>
                <a:cubicBezTo>
                  <a:pt x="708" y="321"/>
                  <a:pt x="708" y="321"/>
                  <a:pt x="707" y="321"/>
                </a:cubicBezTo>
                <a:cubicBezTo>
                  <a:pt x="707" y="321"/>
                  <a:pt x="707" y="321"/>
                  <a:pt x="707" y="320"/>
                </a:cubicBezTo>
                <a:cubicBezTo>
                  <a:pt x="707" y="321"/>
                  <a:pt x="707" y="320"/>
                  <a:pt x="706" y="320"/>
                </a:cubicBezTo>
                <a:cubicBezTo>
                  <a:pt x="706" y="320"/>
                  <a:pt x="706" y="321"/>
                  <a:pt x="706" y="321"/>
                </a:cubicBezTo>
                <a:cubicBezTo>
                  <a:pt x="706" y="320"/>
                  <a:pt x="706" y="320"/>
                  <a:pt x="706" y="320"/>
                </a:cubicBezTo>
                <a:cubicBezTo>
                  <a:pt x="706" y="320"/>
                  <a:pt x="707" y="320"/>
                  <a:pt x="708" y="319"/>
                </a:cubicBezTo>
                <a:cubicBezTo>
                  <a:pt x="707" y="319"/>
                  <a:pt x="706" y="320"/>
                  <a:pt x="706" y="319"/>
                </a:cubicBezTo>
                <a:cubicBezTo>
                  <a:pt x="706" y="319"/>
                  <a:pt x="706" y="319"/>
                  <a:pt x="706" y="318"/>
                </a:cubicBezTo>
                <a:cubicBezTo>
                  <a:pt x="706" y="318"/>
                  <a:pt x="705" y="318"/>
                  <a:pt x="705" y="318"/>
                </a:cubicBezTo>
                <a:cubicBezTo>
                  <a:pt x="705" y="318"/>
                  <a:pt x="706" y="317"/>
                  <a:pt x="706" y="317"/>
                </a:cubicBezTo>
                <a:cubicBezTo>
                  <a:pt x="706" y="317"/>
                  <a:pt x="705" y="317"/>
                  <a:pt x="705" y="316"/>
                </a:cubicBezTo>
                <a:cubicBezTo>
                  <a:pt x="705" y="316"/>
                  <a:pt x="705" y="317"/>
                  <a:pt x="705" y="317"/>
                </a:cubicBezTo>
                <a:cubicBezTo>
                  <a:pt x="704" y="316"/>
                  <a:pt x="704" y="316"/>
                  <a:pt x="704" y="315"/>
                </a:cubicBezTo>
                <a:cubicBezTo>
                  <a:pt x="704" y="315"/>
                  <a:pt x="703" y="315"/>
                  <a:pt x="703" y="314"/>
                </a:cubicBezTo>
                <a:cubicBezTo>
                  <a:pt x="705" y="314"/>
                  <a:pt x="707" y="315"/>
                  <a:pt x="709" y="315"/>
                </a:cubicBezTo>
                <a:cubicBezTo>
                  <a:pt x="709" y="316"/>
                  <a:pt x="710" y="316"/>
                  <a:pt x="711" y="315"/>
                </a:cubicBezTo>
                <a:cubicBezTo>
                  <a:pt x="711" y="316"/>
                  <a:pt x="712" y="316"/>
                  <a:pt x="713" y="316"/>
                </a:cubicBezTo>
                <a:cubicBezTo>
                  <a:pt x="712" y="316"/>
                  <a:pt x="712" y="316"/>
                  <a:pt x="711" y="316"/>
                </a:cubicBezTo>
                <a:cubicBezTo>
                  <a:pt x="712" y="316"/>
                  <a:pt x="714" y="315"/>
                  <a:pt x="714" y="316"/>
                </a:cubicBezTo>
                <a:cubicBezTo>
                  <a:pt x="714" y="315"/>
                  <a:pt x="715" y="316"/>
                  <a:pt x="715" y="316"/>
                </a:cubicBezTo>
                <a:cubicBezTo>
                  <a:pt x="715" y="316"/>
                  <a:pt x="714" y="316"/>
                  <a:pt x="714" y="316"/>
                </a:cubicBezTo>
                <a:cubicBezTo>
                  <a:pt x="714" y="316"/>
                  <a:pt x="715" y="316"/>
                  <a:pt x="716" y="316"/>
                </a:cubicBezTo>
                <a:cubicBezTo>
                  <a:pt x="716" y="316"/>
                  <a:pt x="716" y="316"/>
                  <a:pt x="716" y="316"/>
                </a:cubicBezTo>
                <a:cubicBezTo>
                  <a:pt x="716" y="316"/>
                  <a:pt x="717" y="316"/>
                  <a:pt x="716" y="317"/>
                </a:cubicBezTo>
                <a:cubicBezTo>
                  <a:pt x="717" y="317"/>
                  <a:pt x="717" y="317"/>
                  <a:pt x="717" y="317"/>
                </a:cubicBezTo>
                <a:cubicBezTo>
                  <a:pt x="717" y="316"/>
                  <a:pt x="717" y="316"/>
                  <a:pt x="718" y="316"/>
                </a:cubicBezTo>
                <a:cubicBezTo>
                  <a:pt x="718" y="316"/>
                  <a:pt x="717" y="316"/>
                  <a:pt x="717" y="316"/>
                </a:cubicBezTo>
                <a:cubicBezTo>
                  <a:pt x="717" y="316"/>
                  <a:pt x="717" y="316"/>
                  <a:pt x="717" y="316"/>
                </a:cubicBezTo>
                <a:cubicBezTo>
                  <a:pt x="717" y="316"/>
                  <a:pt x="716" y="316"/>
                  <a:pt x="716" y="316"/>
                </a:cubicBezTo>
                <a:cubicBezTo>
                  <a:pt x="717" y="316"/>
                  <a:pt x="717" y="316"/>
                  <a:pt x="717" y="316"/>
                </a:cubicBezTo>
                <a:cubicBezTo>
                  <a:pt x="717" y="315"/>
                  <a:pt x="717" y="315"/>
                  <a:pt x="717" y="315"/>
                </a:cubicBezTo>
                <a:cubicBezTo>
                  <a:pt x="717" y="315"/>
                  <a:pt x="718" y="315"/>
                  <a:pt x="718" y="314"/>
                </a:cubicBezTo>
                <a:cubicBezTo>
                  <a:pt x="717" y="315"/>
                  <a:pt x="715" y="316"/>
                  <a:pt x="716" y="314"/>
                </a:cubicBezTo>
                <a:cubicBezTo>
                  <a:pt x="715" y="314"/>
                  <a:pt x="715" y="314"/>
                  <a:pt x="715" y="314"/>
                </a:cubicBezTo>
                <a:cubicBezTo>
                  <a:pt x="715" y="315"/>
                  <a:pt x="715" y="315"/>
                  <a:pt x="715" y="315"/>
                </a:cubicBezTo>
                <a:cubicBezTo>
                  <a:pt x="715" y="315"/>
                  <a:pt x="715" y="314"/>
                  <a:pt x="714" y="314"/>
                </a:cubicBezTo>
                <a:cubicBezTo>
                  <a:pt x="712" y="314"/>
                  <a:pt x="709" y="313"/>
                  <a:pt x="707" y="312"/>
                </a:cubicBezTo>
                <a:cubicBezTo>
                  <a:pt x="708" y="312"/>
                  <a:pt x="709" y="312"/>
                  <a:pt x="709" y="312"/>
                </a:cubicBezTo>
                <a:cubicBezTo>
                  <a:pt x="709" y="312"/>
                  <a:pt x="708" y="311"/>
                  <a:pt x="708" y="311"/>
                </a:cubicBezTo>
                <a:cubicBezTo>
                  <a:pt x="708" y="311"/>
                  <a:pt x="708" y="310"/>
                  <a:pt x="708" y="310"/>
                </a:cubicBezTo>
                <a:cubicBezTo>
                  <a:pt x="707" y="311"/>
                  <a:pt x="707" y="310"/>
                  <a:pt x="706" y="310"/>
                </a:cubicBezTo>
                <a:cubicBezTo>
                  <a:pt x="706" y="310"/>
                  <a:pt x="706" y="310"/>
                  <a:pt x="706" y="310"/>
                </a:cubicBezTo>
                <a:cubicBezTo>
                  <a:pt x="706" y="309"/>
                  <a:pt x="706" y="310"/>
                  <a:pt x="707" y="310"/>
                </a:cubicBezTo>
                <a:cubicBezTo>
                  <a:pt x="707" y="309"/>
                  <a:pt x="707" y="309"/>
                  <a:pt x="707" y="309"/>
                </a:cubicBezTo>
                <a:cubicBezTo>
                  <a:pt x="708" y="308"/>
                  <a:pt x="709" y="308"/>
                  <a:pt x="711" y="308"/>
                </a:cubicBezTo>
                <a:cubicBezTo>
                  <a:pt x="711" y="308"/>
                  <a:pt x="713" y="308"/>
                  <a:pt x="714" y="308"/>
                </a:cubicBezTo>
                <a:cubicBezTo>
                  <a:pt x="716" y="307"/>
                  <a:pt x="717" y="308"/>
                  <a:pt x="718" y="308"/>
                </a:cubicBezTo>
                <a:cubicBezTo>
                  <a:pt x="720" y="308"/>
                  <a:pt x="721" y="309"/>
                  <a:pt x="722" y="309"/>
                </a:cubicBezTo>
                <a:cubicBezTo>
                  <a:pt x="722" y="309"/>
                  <a:pt x="722" y="309"/>
                  <a:pt x="722" y="309"/>
                </a:cubicBezTo>
                <a:cubicBezTo>
                  <a:pt x="722" y="309"/>
                  <a:pt x="723" y="310"/>
                  <a:pt x="723" y="309"/>
                </a:cubicBezTo>
                <a:cubicBezTo>
                  <a:pt x="723" y="310"/>
                  <a:pt x="723" y="310"/>
                  <a:pt x="723" y="310"/>
                </a:cubicBezTo>
                <a:cubicBezTo>
                  <a:pt x="725" y="310"/>
                  <a:pt x="726" y="310"/>
                  <a:pt x="728" y="309"/>
                </a:cubicBezTo>
                <a:cubicBezTo>
                  <a:pt x="728" y="310"/>
                  <a:pt x="729" y="310"/>
                  <a:pt x="730" y="309"/>
                </a:cubicBezTo>
                <a:cubicBezTo>
                  <a:pt x="730" y="311"/>
                  <a:pt x="732" y="312"/>
                  <a:pt x="733" y="312"/>
                </a:cubicBezTo>
                <a:cubicBezTo>
                  <a:pt x="733" y="311"/>
                  <a:pt x="732" y="312"/>
                  <a:pt x="732" y="311"/>
                </a:cubicBezTo>
                <a:cubicBezTo>
                  <a:pt x="733" y="311"/>
                  <a:pt x="733" y="311"/>
                  <a:pt x="734" y="311"/>
                </a:cubicBezTo>
                <a:cubicBezTo>
                  <a:pt x="734" y="311"/>
                  <a:pt x="734" y="311"/>
                  <a:pt x="734" y="311"/>
                </a:cubicBezTo>
                <a:cubicBezTo>
                  <a:pt x="734" y="311"/>
                  <a:pt x="734" y="312"/>
                  <a:pt x="735" y="312"/>
                </a:cubicBezTo>
                <a:cubicBezTo>
                  <a:pt x="735" y="311"/>
                  <a:pt x="735" y="311"/>
                  <a:pt x="736" y="311"/>
                </a:cubicBezTo>
                <a:cubicBezTo>
                  <a:pt x="736" y="313"/>
                  <a:pt x="738" y="314"/>
                  <a:pt x="740" y="314"/>
                </a:cubicBezTo>
                <a:cubicBezTo>
                  <a:pt x="740" y="315"/>
                  <a:pt x="741" y="314"/>
                  <a:pt x="741" y="314"/>
                </a:cubicBezTo>
                <a:cubicBezTo>
                  <a:pt x="742" y="313"/>
                  <a:pt x="743" y="314"/>
                  <a:pt x="744" y="313"/>
                </a:cubicBezTo>
                <a:cubicBezTo>
                  <a:pt x="744" y="315"/>
                  <a:pt x="748" y="315"/>
                  <a:pt x="749" y="316"/>
                </a:cubicBezTo>
                <a:cubicBezTo>
                  <a:pt x="750" y="316"/>
                  <a:pt x="751" y="316"/>
                  <a:pt x="752" y="316"/>
                </a:cubicBezTo>
                <a:cubicBezTo>
                  <a:pt x="754" y="316"/>
                  <a:pt x="755" y="317"/>
                  <a:pt x="756" y="318"/>
                </a:cubicBezTo>
                <a:cubicBezTo>
                  <a:pt x="757" y="317"/>
                  <a:pt x="758" y="318"/>
                  <a:pt x="759" y="318"/>
                </a:cubicBezTo>
                <a:cubicBezTo>
                  <a:pt x="759" y="318"/>
                  <a:pt x="759" y="318"/>
                  <a:pt x="759" y="318"/>
                </a:cubicBezTo>
                <a:cubicBezTo>
                  <a:pt x="759" y="318"/>
                  <a:pt x="760" y="318"/>
                  <a:pt x="761" y="318"/>
                </a:cubicBezTo>
                <a:cubicBezTo>
                  <a:pt x="761" y="318"/>
                  <a:pt x="760" y="318"/>
                  <a:pt x="760" y="319"/>
                </a:cubicBezTo>
                <a:cubicBezTo>
                  <a:pt x="762" y="318"/>
                  <a:pt x="763" y="319"/>
                  <a:pt x="764" y="320"/>
                </a:cubicBezTo>
                <a:cubicBezTo>
                  <a:pt x="763" y="320"/>
                  <a:pt x="762" y="320"/>
                  <a:pt x="762" y="319"/>
                </a:cubicBezTo>
                <a:cubicBezTo>
                  <a:pt x="762" y="319"/>
                  <a:pt x="761" y="319"/>
                  <a:pt x="760" y="319"/>
                </a:cubicBezTo>
                <a:cubicBezTo>
                  <a:pt x="760" y="320"/>
                  <a:pt x="761" y="320"/>
                  <a:pt x="761" y="320"/>
                </a:cubicBezTo>
                <a:cubicBezTo>
                  <a:pt x="760" y="320"/>
                  <a:pt x="760" y="319"/>
                  <a:pt x="759" y="320"/>
                </a:cubicBezTo>
                <a:cubicBezTo>
                  <a:pt x="760" y="320"/>
                  <a:pt x="761" y="321"/>
                  <a:pt x="761" y="320"/>
                </a:cubicBezTo>
                <a:cubicBezTo>
                  <a:pt x="762" y="322"/>
                  <a:pt x="764" y="321"/>
                  <a:pt x="765" y="322"/>
                </a:cubicBezTo>
                <a:cubicBezTo>
                  <a:pt x="766" y="322"/>
                  <a:pt x="766" y="323"/>
                  <a:pt x="766" y="322"/>
                </a:cubicBezTo>
                <a:cubicBezTo>
                  <a:pt x="766" y="322"/>
                  <a:pt x="766" y="322"/>
                  <a:pt x="766" y="322"/>
                </a:cubicBezTo>
                <a:cubicBezTo>
                  <a:pt x="766" y="322"/>
                  <a:pt x="766" y="322"/>
                  <a:pt x="766" y="323"/>
                </a:cubicBezTo>
                <a:cubicBezTo>
                  <a:pt x="767" y="322"/>
                  <a:pt x="767" y="323"/>
                  <a:pt x="768" y="323"/>
                </a:cubicBezTo>
                <a:cubicBezTo>
                  <a:pt x="768" y="323"/>
                  <a:pt x="767" y="323"/>
                  <a:pt x="768" y="323"/>
                </a:cubicBezTo>
                <a:cubicBezTo>
                  <a:pt x="768" y="323"/>
                  <a:pt x="768" y="323"/>
                  <a:pt x="768" y="323"/>
                </a:cubicBezTo>
                <a:cubicBezTo>
                  <a:pt x="768" y="323"/>
                  <a:pt x="768" y="323"/>
                  <a:pt x="768" y="324"/>
                </a:cubicBezTo>
                <a:cubicBezTo>
                  <a:pt x="769" y="324"/>
                  <a:pt x="769" y="324"/>
                  <a:pt x="770" y="324"/>
                </a:cubicBezTo>
                <a:cubicBezTo>
                  <a:pt x="770" y="324"/>
                  <a:pt x="770" y="323"/>
                  <a:pt x="770" y="324"/>
                </a:cubicBezTo>
                <a:cubicBezTo>
                  <a:pt x="770" y="324"/>
                  <a:pt x="770" y="324"/>
                  <a:pt x="770" y="324"/>
                </a:cubicBezTo>
                <a:cubicBezTo>
                  <a:pt x="771" y="324"/>
                  <a:pt x="772" y="325"/>
                  <a:pt x="773" y="325"/>
                </a:cubicBezTo>
                <a:cubicBezTo>
                  <a:pt x="773" y="325"/>
                  <a:pt x="773" y="325"/>
                  <a:pt x="772" y="325"/>
                </a:cubicBezTo>
                <a:cubicBezTo>
                  <a:pt x="773" y="326"/>
                  <a:pt x="773" y="326"/>
                  <a:pt x="774" y="326"/>
                </a:cubicBezTo>
                <a:cubicBezTo>
                  <a:pt x="774" y="326"/>
                  <a:pt x="774" y="326"/>
                  <a:pt x="774" y="326"/>
                </a:cubicBezTo>
                <a:cubicBezTo>
                  <a:pt x="774" y="326"/>
                  <a:pt x="774" y="326"/>
                  <a:pt x="774" y="326"/>
                </a:cubicBezTo>
                <a:cubicBezTo>
                  <a:pt x="774" y="326"/>
                  <a:pt x="774" y="326"/>
                  <a:pt x="775" y="326"/>
                </a:cubicBezTo>
                <a:cubicBezTo>
                  <a:pt x="775" y="326"/>
                  <a:pt x="775" y="326"/>
                  <a:pt x="775" y="326"/>
                </a:cubicBezTo>
                <a:cubicBezTo>
                  <a:pt x="775" y="326"/>
                  <a:pt x="775" y="326"/>
                  <a:pt x="775" y="326"/>
                </a:cubicBezTo>
                <a:cubicBezTo>
                  <a:pt x="776" y="327"/>
                  <a:pt x="777" y="328"/>
                  <a:pt x="778" y="328"/>
                </a:cubicBezTo>
                <a:cubicBezTo>
                  <a:pt x="778" y="328"/>
                  <a:pt x="778" y="329"/>
                  <a:pt x="778" y="328"/>
                </a:cubicBezTo>
                <a:cubicBezTo>
                  <a:pt x="778" y="328"/>
                  <a:pt x="778" y="328"/>
                  <a:pt x="778" y="329"/>
                </a:cubicBezTo>
                <a:cubicBezTo>
                  <a:pt x="779" y="328"/>
                  <a:pt x="780" y="329"/>
                  <a:pt x="780" y="329"/>
                </a:cubicBezTo>
                <a:cubicBezTo>
                  <a:pt x="780" y="329"/>
                  <a:pt x="780" y="329"/>
                  <a:pt x="780" y="329"/>
                </a:cubicBezTo>
                <a:cubicBezTo>
                  <a:pt x="781" y="330"/>
                  <a:pt x="781" y="331"/>
                  <a:pt x="782" y="331"/>
                </a:cubicBezTo>
                <a:cubicBezTo>
                  <a:pt x="782" y="331"/>
                  <a:pt x="782" y="331"/>
                  <a:pt x="783" y="332"/>
                </a:cubicBezTo>
                <a:cubicBezTo>
                  <a:pt x="783" y="332"/>
                  <a:pt x="784" y="332"/>
                  <a:pt x="784" y="332"/>
                </a:cubicBezTo>
                <a:cubicBezTo>
                  <a:pt x="784" y="332"/>
                  <a:pt x="784" y="332"/>
                  <a:pt x="784" y="332"/>
                </a:cubicBezTo>
                <a:cubicBezTo>
                  <a:pt x="784" y="332"/>
                  <a:pt x="785" y="332"/>
                  <a:pt x="785" y="332"/>
                </a:cubicBezTo>
                <a:cubicBezTo>
                  <a:pt x="785" y="332"/>
                  <a:pt x="785" y="332"/>
                  <a:pt x="785" y="332"/>
                </a:cubicBezTo>
                <a:cubicBezTo>
                  <a:pt x="785" y="333"/>
                  <a:pt x="785" y="332"/>
                  <a:pt x="785" y="332"/>
                </a:cubicBezTo>
                <a:cubicBezTo>
                  <a:pt x="785" y="333"/>
                  <a:pt x="785" y="332"/>
                  <a:pt x="785" y="332"/>
                </a:cubicBezTo>
                <a:cubicBezTo>
                  <a:pt x="785" y="333"/>
                  <a:pt x="786" y="332"/>
                  <a:pt x="786" y="332"/>
                </a:cubicBezTo>
                <a:cubicBezTo>
                  <a:pt x="786" y="332"/>
                  <a:pt x="786" y="332"/>
                  <a:pt x="786" y="332"/>
                </a:cubicBezTo>
                <a:cubicBezTo>
                  <a:pt x="787" y="332"/>
                  <a:pt x="787" y="332"/>
                  <a:pt x="787" y="331"/>
                </a:cubicBezTo>
                <a:cubicBezTo>
                  <a:pt x="787" y="330"/>
                  <a:pt x="787" y="329"/>
                  <a:pt x="787" y="329"/>
                </a:cubicBezTo>
                <a:cubicBezTo>
                  <a:pt x="787" y="329"/>
                  <a:pt x="787" y="329"/>
                  <a:pt x="787" y="329"/>
                </a:cubicBezTo>
                <a:cubicBezTo>
                  <a:pt x="787" y="329"/>
                  <a:pt x="787" y="329"/>
                  <a:pt x="787" y="329"/>
                </a:cubicBezTo>
                <a:cubicBezTo>
                  <a:pt x="787" y="329"/>
                  <a:pt x="787" y="329"/>
                  <a:pt x="787" y="329"/>
                </a:cubicBezTo>
                <a:cubicBezTo>
                  <a:pt x="787" y="329"/>
                  <a:pt x="787" y="329"/>
                  <a:pt x="787" y="329"/>
                </a:cubicBezTo>
                <a:cubicBezTo>
                  <a:pt x="787" y="329"/>
                  <a:pt x="787" y="329"/>
                  <a:pt x="787" y="328"/>
                </a:cubicBezTo>
                <a:cubicBezTo>
                  <a:pt x="787" y="329"/>
                  <a:pt x="787" y="329"/>
                  <a:pt x="787" y="329"/>
                </a:cubicBezTo>
                <a:cubicBezTo>
                  <a:pt x="787" y="328"/>
                  <a:pt x="787" y="328"/>
                  <a:pt x="787" y="328"/>
                </a:cubicBezTo>
                <a:cubicBezTo>
                  <a:pt x="787" y="329"/>
                  <a:pt x="787" y="328"/>
                  <a:pt x="787" y="328"/>
                </a:cubicBezTo>
                <a:cubicBezTo>
                  <a:pt x="787" y="328"/>
                  <a:pt x="786" y="329"/>
                  <a:pt x="787" y="327"/>
                </a:cubicBezTo>
                <a:cubicBezTo>
                  <a:pt x="787" y="327"/>
                  <a:pt x="788" y="326"/>
                  <a:pt x="788" y="325"/>
                </a:cubicBezTo>
                <a:cubicBezTo>
                  <a:pt x="787" y="322"/>
                  <a:pt x="786" y="319"/>
                  <a:pt x="785" y="318"/>
                </a:cubicBezTo>
                <a:cubicBezTo>
                  <a:pt x="785" y="319"/>
                  <a:pt x="787" y="321"/>
                  <a:pt x="786" y="321"/>
                </a:cubicBezTo>
                <a:cubicBezTo>
                  <a:pt x="785" y="319"/>
                  <a:pt x="784" y="316"/>
                  <a:pt x="783" y="315"/>
                </a:cubicBezTo>
                <a:cubicBezTo>
                  <a:pt x="782" y="312"/>
                  <a:pt x="781" y="308"/>
                  <a:pt x="780" y="308"/>
                </a:cubicBezTo>
                <a:cubicBezTo>
                  <a:pt x="779" y="306"/>
                  <a:pt x="780" y="308"/>
                  <a:pt x="780" y="307"/>
                </a:cubicBezTo>
                <a:cubicBezTo>
                  <a:pt x="780" y="305"/>
                  <a:pt x="778" y="303"/>
                  <a:pt x="778" y="302"/>
                </a:cubicBezTo>
                <a:cubicBezTo>
                  <a:pt x="778" y="302"/>
                  <a:pt x="779" y="304"/>
                  <a:pt x="779" y="304"/>
                </a:cubicBezTo>
                <a:cubicBezTo>
                  <a:pt x="779" y="302"/>
                  <a:pt x="778" y="299"/>
                  <a:pt x="777" y="300"/>
                </a:cubicBezTo>
                <a:cubicBezTo>
                  <a:pt x="776" y="296"/>
                  <a:pt x="775" y="292"/>
                  <a:pt x="773" y="289"/>
                </a:cubicBezTo>
                <a:cubicBezTo>
                  <a:pt x="772" y="288"/>
                  <a:pt x="770" y="284"/>
                  <a:pt x="768" y="282"/>
                </a:cubicBezTo>
                <a:cubicBezTo>
                  <a:pt x="768" y="282"/>
                  <a:pt x="768" y="283"/>
                  <a:pt x="768" y="284"/>
                </a:cubicBezTo>
                <a:cubicBezTo>
                  <a:pt x="768" y="284"/>
                  <a:pt x="768" y="285"/>
                  <a:pt x="769" y="285"/>
                </a:cubicBezTo>
                <a:cubicBezTo>
                  <a:pt x="769" y="285"/>
                  <a:pt x="769" y="284"/>
                  <a:pt x="770" y="285"/>
                </a:cubicBezTo>
                <a:cubicBezTo>
                  <a:pt x="770" y="287"/>
                  <a:pt x="771" y="289"/>
                  <a:pt x="772" y="291"/>
                </a:cubicBezTo>
                <a:cubicBezTo>
                  <a:pt x="772" y="292"/>
                  <a:pt x="772" y="292"/>
                  <a:pt x="772" y="293"/>
                </a:cubicBezTo>
                <a:cubicBezTo>
                  <a:pt x="773" y="293"/>
                  <a:pt x="772" y="294"/>
                  <a:pt x="773" y="295"/>
                </a:cubicBezTo>
                <a:cubicBezTo>
                  <a:pt x="773" y="295"/>
                  <a:pt x="773" y="294"/>
                  <a:pt x="773" y="295"/>
                </a:cubicBezTo>
                <a:cubicBezTo>
                  <a:pt x="773" y="295"/>
                  <a:pt x="773" y="296"/>
                  <a:pt x="774" y="296"/>
                </a:cubicBezTo>
                <a:cubicBezTo>
                  <a:pt x="773" y="295"/>
                  <a:pt x="771" y="292"/>
                  <a:pt x="771" y="293"/>
                </a:cubicBezTo>
                <a:cubicBezTo>
                  <a:pt x="772" y="296"/>
                  <a:pt x="773" y="297"/>
                  <a:pt x="774" y="300"/>
                </a:cubicBezTo>
                <a:cubicBezTo>
                  <a:pt x="774" y="301"/>
                  <a:pt x="773" y="299"/>
                  <a:pt x="773" y="300"/>
                </a:cubicBezTo>
                <a:cubicBezTo>
                  <a:pt x="774" y="302"/>
                  <a:pt x="775" y="303"/>
                  <a:pt x="775" y="305"/>
                </a:cubicBezTo>
                <a:cubicBezTo>
                  <a:pt x="774" y="304"/>
                  <a:pt x="774" y="304"/>
                  <a:pt x="774" y="304"/>
                </a:cubicBezTo>
                <a:cubicBezTo>
                  <a:pt x="774" y="306"/>
                  <a:pt x="775" y="307"/>
                  <a:pt x="775" y="309"/>
                </a:cubicBezTo>
                <a:cubicBezTo>
                  <a:pt x="775" y="309"/>
                  <a:pt x="775" y="309"/>
                  <a:pt x="776" y="309"/>
                </a:cubicBezTo>
                <a:cubicBezTo>
                  <a:pt x="776" y="311"/>
                  <a:pt x="776" y="313"/>
                  <a:pt x="777" y="315"/>
                </a:cubicBezTo>
                <a:cubicBezTo>
                  <a:pt x="777" y="316"/>
                  <a:pt x="778" y="318"/>
                  <a:pt x="778" y="320"/>
                </a:cubicBezTo>
                <a:cubicBezTo>
                  <a:pt x="774" y="313"/>
                  <a:pt x="772" y="305"/>
                  <a:pt x="768" y="298"/>
                </a:cubicBezTo>
                <a:cubicBezTo>
                  <a:pt x="767" y="295"/>
                  <a:pt x="766" y="293"/>
                  <a:pt x="765" y="291"/>
                </a:cubicBezTo>
                <a:cubicBezTo>
                  <a:pt x="764" y="288"/>
                  <a:pt x="763" y="285"/>
                  <a:pt x="761" y="284"/>
                </a:cubicBezTo>
                <a:cubicBezTo>
                  <a:pt x="762" y="286"/>
                  <a:pt x="764" y="287"/>
                  <a:pt x="764" y="289"/>
                </a:cubicBezTo>
                <a:cubicBezTo>
                  <a:pt x="762" y="287"/>
                  <a:pt x="760" y="284"/>
                  <a:pt x="760" y="281"/>
                </a:cubicBezTo>
                <a:cubicBezTo>
                  <a:pt x="759" y="281"/>
                  <a:pt x="758" y="279"/>
                  <a:pt x="758" y="278"/>
                </a:cubicBezTo>
                <a:cubicBezTo>
                  <a:pt x="758" y="279"/>
                  <a:pt x="760" y="281"/>
                  <a:pt x="760" y="281"/>
                </a:cubicBezTo>
                <a:cubicBezTo>
                  <a:pt x="759" y="278"/>
                  <a:pt x="758" y="278"/>
                  <a:pt x="756" y="275"/>
                </a:cubicBezTo>
                <a:cubicBezTo>
                  <a:pt x="756" y="275"/>
                  <a:pt x="756" y="275"/>
                  <a:pt x="756" y="274"/>
                </a:cubicBezTo>
                <a:cubicBezTo>
                  <a:pt x="756" y="273"/>
                  <a:pt x="754" y="271"/>
                  <a:pt x="755" y="271"/>
                </a:cubicBezTo>
                <a:cubicBezTo>
                  <a:pt x="755" y="271"/>
                  <a:pt x="755" y="271"/>
                  <a:pt x="755" y="270"/>
                </a:cubicBezTo>
                <a:cubicBezTo>
                  <a:pt x="754" y="270"/>
                  <a:pt x="753" y="269"/>
                  <a:pt x="753" y="269"/>
                </a:cubicBezTo>
                <a:cubicBezTo>
                  <a:pt x="753" y="270"/>
                  <a:pt x="753" y="270"/>
                  <a:pt x="754" y="271"/>
                </a:cubicBezTo>
                <a:cubicBezTo>
                  <a:pt x="754" y="271"/>
                  <a:pt x="754" y="271"/>
                  <a:pt x="755" y="272"/>
                </a:cubicBezTo>
                <a:cubicBezTo>
                  <a:pt x="754" y="273"/>
                  <a:pt x="756" y="273"/>
                  <a:pt x="756" y="274"/>
                </a:cubicBezTo>
                <a:cubicBezTo>
                  <a:pt x="755" y="273"/>
                  <a:pt x="755" y="273"/>
                  <a:pt x="754" y="271"/>
                </a:cubicBezTo>
                <a:cubicBezTo>
                  <a:pt x="753" y="271"/>
                  <a:pt x="754" y="273"/>
                  <a:pt x="754" y="273"/>
                </a:cubicBezTo>
                <a:cubicBezTo>
                  <a:pt x="753" y="273"/>
                  <a:pt x="753" y="272"/>
                  <a:pt x="753" y="273"/>
                </a:cubicBezTo>
                <a:cubicBezTo>
                  <a:pt x="754" y="274"/>
                  <a:pt x="757" y="277"/>
                  <a:pt x="756" y="279"/>
                </a:cubicBezTo>
                <a:cubicBezTo>
                  <a:pt x="757" y="280"/>
                  <a:pt x="757" y="280"/>
                  <a:pt x="758" y="281"/>
                </a:cubicBezTo>
                <a:cubicBezTo>
                  <a:pt x="758" y="281"/>
                  <a:pt x="758" y="281"/>
                  <a:pt x="758" y="281"/>
                </a:cubicBezTo>
                <a:cubicBezTo>
                  <a:pt x="758" y="282"/>
                  <a:pt x="759" y="283"/>
                  <a:pt x="759" y="283"/>
                </a:cubicBezTo>
                <a:cubicBezTo>
                  <a:pt x="764" y="292"/>
                  <a:pt x="767" y="302"/>
                  <a:pt x="770" y="309"/>
                </a:cubicBezTo>
                <a:cubicBezTo>
                  <a:pt x="769" y="307"/>
                  <a:pt x="768" y="306"/>
                  <a:pt x="767" y="304"/>
                </a:cubicBezTo>
                <a:cubicBezTo>
                  <a:pt x="768" y="306"/>
                  <a:pt x="768" y="308"/>
                  <a:pt x="769" y="310"/>
                </a:cubicBezTo>
                <a:cubicBezTo>
                  <a:pt x="769" y="311"/>
                  <a:pt x="769" y="312"/>
                  <a:pt x="769" y="313"/>
                </a:cubicBezTo>
                <a:cubicBezTo>
                  <a:pt x="770" y="313"/>
                  <a:pt x="770" y="316"/>
                  <a:pt x="771" y="317"/>
                </a:cubicBezTo>
                <a:cubicBezTo>
                  <a:pt x="771" y="318"/>
                  <a:pt x="772" y="319"/>
                  <a:pt x="772" y="320"/>
                </a:cubicBezTo>
                <a:cubicBezTo>
                  <a:pt x="772" y="320"/>
                  <a:pt x="772" y="319"/>
                  <a:pt x="771" y="318"/>
                </a:cubicBezTo>
                <a:cubicBezTo>
                  <a:pt x="771" y="319"/>
                  <a:pt x="771" y="319"/>
                  <a:pt x="771" y="320"/>
                </a:cubicBezTo>
                <a:cubicBezTo>
                  <a:pt x="769" y="317"/>
                  <a:pt x="767" y="313"/>
                  <a:pt x="764" y="309"/>
                </a:cubicBezTo>
                <a:cubicBezTo>
                  <a:pt x="763" y="307"/>
                  <a:pt x="760" y="301"/>
                  <a:pt x="759" y="298"/>
                </a:cubicBezTo>
                <a:cubicBezTo>
                  <a:pt x="756" y="295"/>
                  <a:pt x="754" y="288"/>
                  <a:pt x="751" y="284"/>
                </a:cubicBezTo>
                <a:cubicBezTo>
                  <a:pt x="749" y="281"/>
                  <a:pt x="747" y="277"/>
                  <a:pt x="745" y="272"/>
                </a:cubicBezTo>
                <a:cubicBezTo>
                  <a:pt x="746" y="273"/>
                  <a:pt x="746" y="272"/>
                  <a:pt x="746" y="272"/>
                </a:cubicBezTo>
                <a:cubicBezTo>
                  <a:pt x="745" y="271"/>
                  <a:pt x="744" y="268"/>
                  <a:pt x="743" y="269"/>
                </a:cubicBezTo>
                <a:cubicBezTo>
                  <a:pt x="743" y="267"/>
                  <a:pt x="743" y="267"/>
                  <a:pt x="743" y="267"/>
                </a:cubicBezTo>
                <a:cubicBezTo>
                  <a:pt x="740" y="262"/>
                  <a:pt x="737" y="257"/>
                  <a:pt x="734" y="254"/>
                </a:cubicBezTo>
                <a:cubicBezTo>
                  <a:pt x="733" y="252"/>
                  <a:pt x="733" y="251"/>
                  <a:pt x="731" y="250"/>
                </a:cubicBezTo>
                <a:cubicBezTo>
                  <a:pt x="730" y="245"/>
                  <a:pt x="727" y="239"/>
                  <a:pt x="725" y="235"/>
                </a:cubicBezTo>
                <a:cubicBezTo>
                  <a:pt x="725" y="236"/>
                  <a:pt x="725" y="237"/>
                  <a:pt x="725" y="237"/>
                </a:cubicBezTo>
                <a:cubicBezTo>
                  <a:pt x="725" y="237"/>
                  <a:pt x="724" y="236"/>
                  <a:pt x="723" y="236"/>
                </a:cubicBezTo>
                <a:cubicBezTo>
                  <a:pt x="723" y="235"/>
                  <a:pt x="723" y="234"/>
                  <a:pt x="722" y="233"/>
                </a:cubicBezTo>
                <a:cubicBezTo>
                  <a:pt x="722" y="232"/>
                  <a:pt x="721" y="231"/>
                  <a:pt x="721" y="230"/>
                </a:cubicBezTo>
                <a:cubicBezTo>
                  <a:pt x="721" y="231"/>
                  <a:pt x="720" y="230"/>
                  <a:pt x="719" y="229"/>
                </a:cubicBezTo>
                <a:cubicBezTo>
                  <a:pt x="717" y="223"/>
                  <a:pt x="714" y="217"/>
                  <a:pt x="709" y="212"/>
                </a:cubicBezTo>
                <a:cubicBezTo>
                  <a:pt x="709" y="210"/>
                  <a:pt x="707" y="209"/>
                  <a:pt x="706" y="207"/>
                </a:cubicBezTo>
                <a:cubicBezTo>
                  <a:pt x="705" y="208"/>
                  <a:pt x="702" y="202"/>
                  <a:pt x="702" y="205"/>
                </a:cubicBezTo>
                <a:cubicBezTo>
                  <a:pt x="699" y="197"/>
                  <a:pt x="691" y="189"/>
                  <a:pt x="688" y="184"/>
                </a:cubicBezTo>
                <a:cubicBezTo>
                  <a:pt x="686" y="183"/>
                  <a:pt x="683" y="179"/>
                  <a:pt x="681" y="177"/>
                </a:cubicBezTo>
                <a:cubicBezTo>
                  <a:pt x="678" y="174"/>
                  <a:pt x="675" y="170"/>
                  <a:pt x="672" y="166"/>
                </a:cubicBezTo>
                <a:cubicBezTo>
                  <a:pt x="669" y="163"/>
                  <a:pt x="667" y="161"/>
                  <a:pt x="664" y="159"/>
                </a:cubicBezTo>
                <a:cubicBezTo>
                  <a:pt x="664" y="158"/>
                  <a:pt x="665" y="158"/>
                  <a:pt x="664" y="158"/>
                </a:cubicBezTo>
                <a:cubicBezTo>
                  <a:pt x="663" y="158"/>
                  <a:pt x="660" y="155"/>
                  <a:pt x="659" y="154"/>
                </a:cubicBezTo>
                <a:cubicBezTo>
                  <a:pt x="659" y="154"/>
                  <a:pt x="660" y="154"/>
                  <a:pt x="660" y="154"/>
                </a:cubicBezTo>
                <a:cubicBezTo>
                  <a:pt x="657" y="152"/>
                  <a:pt x="653" y="148"/>
                  <a:pt x="651" y="145"/>
                </a:cubicBezTo>
                <a:cubicBezTo>
                  <a:pt x="652" y="145"/>
                  <a:pt x="656" y="148"/>
                  <a:pt x="655" y="149"/>
                </a:cubicBezTo>
                <a:cubicBezTo>
                  <a:pt x="656" y="150"/>
                  <a:pt x="658" y="151"/>
                  <a:pt x="659" y="152"/>
                </a:cubicBezTo>
                <a:cubicBezTo>
                  <a:pt x="659" y="152"/>
                  <a:pt x="659" y="151"/>
                  <a:pt x="658" y="151"/>
                </a:cubicBezTo>
                <a:cubicBezTo>
                  <a:pt x="660" y="151"/>
                  <a:pt x="661" y="154"/>
                  <a:pt x="661" y="153"/>
                </a:cubicBezTo>
                <a:cubicBezTo>
                  <a:pt x="660" y="152"/>
                  <a:pt x="658" y="149"/>
                  <a:pt x="656" y="149"/>
                </a:cubicBezTo>
                <a:cubicBezTo>
                  <a:pt x="654" y="145"/>
                  <a:pt x="648" y="142"/>
                  <a:pt x="645" y="137"/>
                </a:cubicBezTo>
                <a:cubicBezTo>
                  <a:pt x="644" y="137"/>
                  <a:pt x="643" y="135"/>
                  <a:pt x="643" y="136"/>
                </a:cubicBezTo>
                <a:cubicBezTo>
                  <a:pt x="643" y="135"/>
                  <a:pt x="642" y="135"/>
                  <a:pt x="642" y="135"/>
                </a:cubicBezTo>
                <a:cubicBezTo>
                  <a:pt x="642" y="135"/>
                  <a:pt x="643" y="135"/>
                  <a:pt x="643" y="135"/>
                </a:cubicBezTo>
                <a:cubicBezTo>
                  <a:pt x="641" y="134"/>
                  <a:pt x="640" y="132"/>
                  <a:pt x="638" y="131"/>
                </a:cubicBezTo>
                <a:cubicBezTo>
                  <a:pt x="638" y="131"/>
                  <a:pt x="639" y="132"/>
                  <a:pt x="638" y="132"/>
                </a:cubicBezTo>
                <a:cubicBezTo>
                  <a:pt x="637" y="130"/>
                  <a:pt x="637" y="130"/>
                  <a:pt x="636" y="129"/>
                </a:cubicBezTo>
                <a:cubicBezTo>
                  <a:pt x="637" y="130"/>
                  <a:pt x="636" y="129"/>
                  <a:pt x="636" y="128"/>
                </a:cubicBezTo>
                <a:cubicBezTo>
                  <a:pt x="634" y="127"/>
                  <a:pt x="633" y="126"/>
                  <a:pt x="631" y="125"/>
                </a:cubicBezTo>
                <a:cubicBezTo>
                  <a:pt x="632" y="126"/>
                  <a:pt x="630" y="126"/>
                  <a:pt x="631" y="126"/>
                </a:cubicBezTo>
                <a:cubicBezTo>
                  <a:pt x="630" y="124"/>
                  <a:pt x="630" y="124"/>
                  <a:pt x="630" y="124"/>
                </a:cubicBezTo>
                <a:cubicBezTo>
                  <a:pt x="627" y="122"/>
                  <a:pt x="624" y="119"/>
                  <a:pt x="621" y="117"/>
                </a:cubicBezTo>
                <a:cubicBezTo>
                  <a:pt x="622" y="118"/>
                  <a:pt x="623" y="119"/>
                  <a:pt x="623" y="118"/>
                </a:cubicBezTo>
                <a:cubicBezTo>
                  <a:pt x="622" y="117"/>
                  <a:pt x="620" y="116"/>
                  <a:pt x="619" y="115"/>
                </a:cubicBezTo>
                <a:cubicBezTo>
                  <a:pt x="619" y="115"/>
                  <a:pt x="619" y="115"/>
                  <a:pt x="619" y="115"/>
                </a:cubicBezTo>
                <a:cubicBezTo>
                  <a:pt x="618" y="115"/>
                  <a:pt x="618" y="114"/>
                  <a:pt x="617" y="113"/>
                </a:cubicBezTo>
                <a:cubicBezTo>
                  <a:pt x="617" y="113"/>
                  <a:pt x="617" y="114"/>
                  <a:pt x="617" y="114"/>
                </a:cubicBezTo>
                <a:cubicBezTo>
                  <a:pt x="616" y="112"/>
                  <a:pt x="615" y="113"/>
                  <a:pt x="614" y="112"/>
                </a:cubicBezTo>
                <a:cubicBezTo>
                  <a:pt x="615" y="112"/>
                  <a:pt x="615" y="112"/>
                  <a:pt x="614" y="112"/>
                </a:cubicBezTo>
                <a:cubicBezTo>
                  <a:pt x="611" y="109"/>
                  <a:pt x="609" y="107"/>
                  <a:pt x="606" y="105"/>
                </a:cubicBezTo>
                <a:cubicBezTo>
                  <a:pt x="605" y="105"/>
                  <a:pt x="605" y="103"/>
                  <a:pt x="604" y="104"/>
                </a:cubicBezTo>
                <a:cubicBezTo>
                  <a:pt x="603" y="103"/>
                  <a:pt x="604" y="103"/>
                  <a:pt x="603" y="103"/>
                </a:cubicBezTo>
                <a:cubicBezTo>
                  <a:pt x="602" y="102"/>
                  <a:pt x="599" y="101"/>
                  <a:pt x="598" y="99"/>
                </a:cubicBezTo>
                <a:cubicBezTo>
                  <a:pt x="597" y="99"/>
                  <a:pt x="597" y="99"/>
                  <a:pt x="597" y="99"/>
                </a:cubicBezTo>
                <a:cubicBezTo>
                  <a:pt x="588" y="91"/>
                  <a:pt x="578" y="86"/>
                  <a:pt x="568" y="80"/>
                </a:cubicBezTo>
                <a:cubicBezTo>
                  <a:pt x="566" y="79"/>
                  <a:pt x="564" y="78"/>
                  <a:pt x="562" y="77"/>
                </a:cubicBezTo>
                <a:cubicBezTo>
                  <a:pt x="560" y="76"/>
                  <a:pt x="560" y="76"/>
                  <a:pt x="560" y="76"/>
                </a:cubicBezTo>
                <a:cubicBezTo>
                  <a:pt x="559" y="75"/>
                  <a:pt x="556" y="74"/>
                  <a:pt x="555" y="74"/>
                </a:cubicBezTo>
                <a:cubicBezTo>
                  <a:pt x="556" y="73"/>
                  <a:pt x="554" y="73"/>
                  <a:pt x="553" y="73"/>
                </a:cubicBezTo>
                <a:cubicBezTo>
                  <a:pt x="547" y="69"/>
                  <a:pt x="541" y="68"/>
                  <a:pt x="535" y="65"/>
                </a:cubicBezTo>
                <a:cubicBezTo>
                  <a:pt x="534" y="65"/>
                  <a:pt x="534" y="65"/>
                  <a:pt x="534" y="65"/>
                </a:cubicBezTo>
                <a:cubicBezTo>
                  <a:pt x="487" y="46"/>
                  <a:pt x="438" y="42"/>
                  <a:pt x="388" y="46"/>
                </a:cubicBezTo>
                <a:cubicBezTo>
                  <a:pt x="388" y="47"/>
                  <a:pt x="387" y="47"/>
                  <a:pt x="386" y="47"/>
                </a:cubicBezTo>
                <a:cubicBezTo>
                  <a:pt x="387" y="47"/>
                  <a:pt x="387" y="47"/>
                  <a:pt x="387" y="46"/>
                </a:cubicBezTo>
                <a:cubicBezTo>
                  <a:pt x="385" y="46"/>
                  <a:pt x="386" y="47"/>
                  <a:pt x="385" y="47"/>
                </a:cubicBezTo>
                <a:cubicBezTo>
                  <a:pt x="383" y="47"/>
                  <a:pt x="383" y="47"/>
                  <a:pt x="383" y="47"/>
                </a:cubicBezTo>
                <a:cubicBezTo>
                  <a:pt x="377" y="48"/>
                  <a:pt x="372" y="49"/>
                  <a:pt x="365" y="50"/>
                </a:cubicBezTo>
                <a:cubicBezTo>
                  <a:pt x="365" y="50"/>
                  <a:pt x="365" y="50"/>
                  <a:pt x="365" y="50"/>
                </a:cubicBezTo>
                <a:cubicBezTo>
                  <a:pt x="364" y="50"/>
                  <a:pt x="364" y="50"/>
                  <a:pt x="364" y="50"/>
                </a:cubicBezTo>
                <a:cubicBezTo>
                  <a:pt x="351" y="52"/>
                  <a:pt x="339" y="56"/>
                  <a:pt x="327" y="59"/>
                </a:cubicBezTo>
                <a:cubicBezTo>
                  <a:pt x="321" y="61"/>
                  <a:pt x="316" y="63"/>
                  <a:pt x="310" y="64"/>
                </a:cubicBezTo>
                <a:cubicBezTo>
                  <a:pt x="308" y="66"/>
                  <a:pt x="306" y="65"/>
                  <a:pt x="304" y="67"/>
                </a:cubicBezTo>
                <a:cubicBezTo>
                  <a:pt x="301" y="67"/>
                  <a:pt x="298" y="70"/>
                  <a:pt x="294" y="70"/>
                </a:cubicBezTo>
                <a:cubicBezTo>
                  <a:pt x="287" y="74"/>
                  <a:pt x="280" y="76"/>
                  <a:pt x="273" y="80"/>
                </a:cubicBezTo>
                <a:cubicBezTo>
                  <a:pt x="271" y="80"/>
                  <a:pt x="271" y="80"/>
                  <a:pt x="271" y="80"/>
                </a:cubicBezTo>
                <a:cubicBezTo>
                  <a:pt x="266" y="83"/>
                  <a:pt x="259" y="86"/>
                  <a:pt x="254" y="89"/>
                </a:cubicBezTo>
                <a:cubicBezTo>
                  <a:pt x="252" y="89"/>
                  <a:pt x="250" y="91"/>
                  <a:pt x="249" y="91"/>
                </a:cubicBezTo>
                <a:cubicBezTo>
                  <a:pt x="248" y="92"/>
                  <a:pt x="248" y="92"/>
                  <a:pt x="248" y="92"/>
                </a:cubicBezTo>
                <a:cubicBezTo>
                  <a:pt x="246" y="93"/>
                  <a:pt x="244" y="94"/>
                  <a:pt x="242" y="95"/>
                </a:cubicBezTo>
                <a:cubicBezTo>
                  <a:pt x="238" y="98"/>
                  <a:pt x="231" y="101"/>
                  <a:pt x="230" y="102"/>
                </a:cubicBezTo>
                <a:cubicBezTo>
                  <a:pt x="220" y="108"/>
                  <a:pt x="211" y="114"/>
                  <a:pt x="202" y="120"/>
                </a:cubicBezTo>
                <a:cubicBezTo>
                  <a:pt x="202" y="121"/>
                  <a:pt x="202" y="121"/>
                  <a:pt x="202" y="121"/>
                </a:cubicBezTo>
                <a:cubicBezTo>
                  <a:pt x="197" y="124"/>
                  <a:pt x="191" y="128"/>
                  <a:pt x="186" y="132"/>
                </a:cubicBezTo>
                <a:cubicBezTo>
                  <a:pt x="185" y="133"/>
                  <a:pt x="185" y="133"/>
                  <a:pt x="185" y="133"/>
                </a:cubicBezTo>
                <a:cubicBezTo>
                  <a:pt x="183" y="135"/>
                  <a:pt x="181" y="136"/>
                  <a:pt x="179" y="137"/>
                </a:cubicBezTo>
                <a:cubicBezTo>
                  <a:pt x="179" y="137"/>
                  <a:pt x="180" y="137"/>
                  <a:pt x="179" y="137"/>
                </a:cubicBezTo>
                <a:cubicBezTo>
                  <a:pt x="178" y="138"/>
                  <a:pt x="177" y="139"/>
                  <a:pt x="176" y="140"/>
                </a:cubicBezTo>
                <a:cubicBezTo>
                  <a:pt x="171" y="144"/>
                  <a:pt x="166" y="148"/>
                  <a:pt x="162" y="151"/>
                </a:cubicBezTo>
                <a:cubicBezTo>
                  <a:pt x="163" y="151"/>
                  <a:pt x="162" y="151"/>
                  <a:pt x="162" y="152"/>
                </a:cubicBezTo>
                <a:cubicBezTo>
                  <a:pt x="156" y="156"/>
                  <a:pt x="151" y="161"/>
                  <a:pt x="146" y="166"/>
                </a:cubicBezTo>
                <a:cubicBezTo>
                  <a:pt x="145" y="167"/>
                  <a:pt x="145" y="166"/>
                  <a:pt x="144" y="167"/>
                </a:cubicBezTo>
                <a:cubicBezTo>
                  <a:pt x="144" y="168"/>
                  <a:pt x="142" y="169"/>
                  <a:pt x="142" y="170"/>
                </a:cubicBezTo>
                <a:cubicBezTo>
                  <a:pt x="140" y="171"/>
                  <a:pt x="139" y="173"/>
                  <a:pt x="137" y="174"/>
                </a:cubicBezTo>
                <a:cubicBezTo>
                  <a:pt x="135" y="176"/>
                  <a:pt x="131" y="180"/>
                  <a:pt x="128" y="183"/>
                </a:cubicBezTo>
                <a:cubicBezTo>
                  <a:pt x="128" y="182"/>
                  <a:pt x="124" y="187"/>
                  <a:pt x="122" y="189"/>
                </a:cubicBezTo>
                <a:cubicBezTo>
                  <a:pt x="122" y="190"/>
                  <a:pt x="123" y="189"/>
                  <a:pt x="122" y="190"/>
                </a:cubicBezTo>
                <a:cubicBezTo>
                  <a:pt x="122" y="190"/>
                  <a:pt x="120" y="191"/>
                  <a:pt x="120" y="192"/>
                </a:cubicBezTo>
                <a:cubicBezTo>
                  <a:pt x="117" y="194"/>
                  <a:pt x="115" y="197"/>
                  <a:pt x="113" y="200"/>
                </a:cubicBezTo>
                <a:cubicBezTo>
                  <a:pt x="111" y="201"/>
                  <a:pt x="113" y="198"/>
                  <a:pt x="112" y="199"/>
                </a:cubicBezTo>
                <a:cubicBezTo>
                  <a:pt x="110" y="202"/>
                  <a:pt x="108" y="205"/>
                  <a:pt x="106" y="208"/>
                </a:cubicBezTo>
                <a:cubicBezTo>
                  <a:pt x="105" y="207"/>
                  <a:pt x="106" y="206"/>
                  <a:pt x="107" y="205"/>
                </a:cubicBezTo>
                <a:cubicBezTo>
                  <a:pt x="106" y="206"/>
                  <a:pt x="107" y="205"/>
                  <a:pt x="106" y="206"/>
                </a:cubicBezTo>
                <a:cubicBezTo>
                  <a:pt x="105" y="207"/>
                  <a:pt x="104" y="209"/>
                  <a:pt x="102" y="210"/>
                </a:cubicBezTo>
                <a:cubicBezTo>
                  <a:pt x="103" y="210"/>
                  <a:pt x="104" y="208"/>
                  <a:pt x="104" y="208"/>
                </a:cubicBezTo>
                <a:cubicBezTo>
                  <a:pt x="102" y="210"/>
                  <a:pt x="101" y="211"/>
                  <a:pt x="100" y="213"/>
                </a:cubicBezTo>
                <a:cubicBezTo>
                  <a:pt x="99" y="214"/>
                  <a:pt x="100" y="213"/>
                  <a:pt x="99" y="213"/>
                </a:cubicBezTo>
                <a:cubicBezTo>
                  <a:pt x="98" y="215"/>
                  <a:pt x="97" y="216"/>
                  <a:pt x="97" y="217"/>
                </a:cubicBezTo>
                <a:cubicBezTo>
                  <a:pt x="94" y="219"/>
                  <a:pt x="93" y="221"/>
                  <a:pt x="92" y="223"/>
                </a:cubicBezTo>
                <a:cubicBezTo>
                  <a:pt x="91" y="224"/>
                  <a:pt x="93" y="222"/>
                  <a:pt x="92" y="223"/>
                </a:cubicBezTo>
                <a:cubicBezTo>
                  <a:pt x="91" y="225"/>
                  <a:pt x="92" y="223"/>
                  <a:pt x="91" y="224"/>
                </a:cubicBezTo>
                <a:cubicBezTo>
                  <a:pt x="91" y="224"/>
                  <a:pt x="91" y="226"/>
                  <a:pt x="90" y="227"/>
                </a:cubicBezTo>
                <a:cubicBezTo>
                  <a:pt x="90" y="226"/>
                  <a:pt x="90" y="225"/>
                  <a:pt x="90" y="225"/>
                </a:cubicBezTo>
                <a:cubicBezTo>
                  <a:pt x="87" y="228"/>
                  <a:pt x="85" y="231"/>
                  <a:pt x="83" y="234"/>
                </a:cubicBezTo>
                <a:cubicBezTo>
                  <a:pt x="83" y="234"/>
                  <a:pt x="83" y="234"/>
                  <a:pt x="83" y="234"/>
                </a:cubicBezTo>
                <a:cubicBezTo>
                  <a:pt x="81" y="236"/>
                  <a:pt x="77" y="240"/>
                  <a:pt x="78" y="241"/>
                </a:cubicBezTo>
                <a:cubicBezTo>
                  <a:pt x="77" y="241"/>
                  <a:pt x="77" y="242"/>
                  <a:pt x="77" y="242"/>
                </a:cubicBezTo>
                <a:cubicBezTo>
                  <a:pt x="77" y="242"/>
                  <a:pt x="77" y="241"/>
                  <a:pt x="76" y="242"/>
                </a:cubicBezTo>
                <a:cubicBezTo>
                  <a:pt x="76" y="243"/>
                  <a:pt x="75" y="243"/>
                  <a:pt x="75" y="244"/>
                </a:cubicBezTo>
                <a:cubicBezTo>
                  <a:pt x="77" y="243"/>
                  <a:pt x="77" y="243"/>
                  <a:pt x="77" y="243"/>
                </a:cubicBezTo>
                <a:cubicBezTo>
                  <a:pt x="76" y="245"/>
                  <a:pt x="75" y="244"/>
                  <a:pt x="74" y="246"/>
                </a:cubicBezTo>
                <a:cubicBezTo>
                  <a:pt x="73" y="246"/>
                  <a:pt x="73" y="247"/>
                  <a:pt x="72" y="248"/>
                </a:cubicBezTo>
                <a:cubicBezTo>
                  <a:pt x="72" y="248"/>
                  <a:pt x="73" y="246"/>
                  <a:pt x="72" y="247"/>
                </a:cubicBezTo>
                <a:cubicBezTo>
                  <a:pt x="71" y="249"/>
                  <a:pt x="69" y="251"/>
                  <a:pt x="68" y="254"/>
                </a:cubicBezTo>
                <a:cubicBezTo>
                  <a:pt x="68" y="253"/>
                  <a:pt x="68" y="253"/>
                  <a:pt x="68" y="253"/>
                </a:cubicBezTo>
                <a:cubicBezTo>
                  <a:pt x="67" y="254"/>
                  <a:pt x="67" y="254"/>
                  <a:pt x="66" y="255"/>
                </a:cubicBezTo>
                <a:cubicBezTo>
                  <a:pt x="66" y="255"/>
                  <a:pt x="67" y="255"/>
                  <a:pt x="67" y="256"/>
                </a:cubicBezTo>
                <a:cubicBezTo>
                  <a:pt x="66" y="256"/>
                  <a:pt x="65" y="257"/>
                  <a:pt x="64" y="258"/>
                </a:cubicBezTo>
                <a:cubicBezTo>
                  <a:pt x="65" y="258"/>
                  <a:pt x="65" y="259"/>
                  <a:pt x="64" y="259"/>
                </a:cubicBezTo>
                <a:cubicBezTo>
                  <a:pt x="64" y="258"/>
                  <a:pt x="63" y="261"/>
                  <a:pt x="62" y="262"/>
                </a:cubicBezTo>
                <a:cubicBezTo>
                  <a:pt x="62" y="262"/>
                  <a:pt x="62" y="260"/>
                  <a:pt x="62" y="260"/>
                </a:cubicBezTo>
                <a:cubicBezTo>
                  <a:pt x="62" y="262"/>
                  <a:pt x="61" y="263"/>
                  <a:pt x="60" y="264"/>
                </a:cubicBezTo>
                <a:cubicBezTo>
                  <a:pt x="61" y="263"/>
                  <a:pt x="59" y="266"/>
                  <a:pt x="59" y="267"/>
                </a:cubicBezTo>
                <a:cubicBezTo>
                  <a:pt x="59" y="266"/>
                  <a:pt x="60" y="265"/>
                  <a:pt x="59" y="265"/>
                </a:cubicBezTo>
                <a:cubicBezTo>
                  <a:pt x="58" y="266"/>
                  <a:pt x="58" y="267"/>
                  <a:pt x="58" y="267"/>
                </a:cubicBezTo>
                <a:cubicBezTo>
                  <a:pt x="58" y="265"/>
                  <a:pt x="55" y="271"/>
                  <a:pt x="53" y="273"/>
                </a:cubicBezTo>
                <a:cubicBezTo>
                  <a:pt x="54" y="272"/>
                  <a:pt x="54" y="272"/>
                  <a:pt x="54" y="273"/>
                </a:cubicBezTo>
                <a:cubicBezTo>
                  <a:pt x="53" y="274"/>
                  <a:pt x="53" y="273"/>
                  <a:pt x="53" y="274"/>
                </a:cubicBezTo>
                <a:cubicBezTo>
                  <a:pt x="51" y="275"/>
                  <a:pt x="51" y="275"/>
                  <a:pt x="51" y="275"/>
                </a:cubicBezTo>
                <a:cubicBezTo>
                  <a:pt x="52" y="274"/>
                  <a:pt x="51" y="275"/>
                  <a:pt x="51" y="274"/>
                </a:cubicBezTo>
                <a:cubicBezTo>
                  <a:pt x="52" y="273"/>
                  <a:pt x="53" y="273"/>
                  <a:pt x="53" y="270"/>
                </a:cubicBezTo>
                <a:cubicBezTo>
                  <a:pt x="55" y="270"/>
                  <a:pt x="54" y="269"/>
                  <a:pt x="56" y="268"/>
                </a:cubicBezTo>
                <a:cubicBezTo>
                  <a:pt x="56" y="268"/>
                  <a:pt x="56" y="266"/>
                  <a:pt x="57" y="266"/>
                </a:cubicBezTo>
                <a:cubicBezTo>
                  <a:pt x="57" y="266"/>
                  <a:pt x="57" y="267"/>
                  <a:pt x="57" y="267"/>
                </a:cubicBezTo>
                <a:cubicBezTo>
                  <a:pt x="57" y="266"/>
                  <a:pt x="58" y="267"/>
                  <a:pt x="58" y="265"/>
                </a:cubicBezTo>
                <a:cubicBezTo>
                  <a:pt x="58" y="265"/>
                  <a:pt x="57" y="265"/>
                  <a:pt x="58" y="264"/>
                </a:cubicBezTo>
                <a:cubicBezTo>
                  <a:pt x="59" y="263"/>
                  <a:pt x="57" y="266"/>
                  <a:pt x="59" y="264"/>
                </a:cubicBezTo>
                <a:cubicBezTo>
                  <a:pt x="59" y="262"/>
                  <a:pt x="61" y="262"/>
                  <a:pt x="62" y="260"/>
                </a:cubicBezTo>
                <a:cubicBezTo>
                  <a:pt x="61" y="260"/>
                  <a:pt x="60" y="261"/>
                  <a:pt x="60" y="260"/>
                </a:cubicBezTo>
                <a:cubicBezTo>
                  <a:pt x="61" y="259"/>
                  <a:pt x="61" y="259"/>
                  <a:pt x="62" y="259"/>
                </a:cubicBezTo>
                <a:cubicBezTo>
                  <a:pt x="63" y="256"/>
                  <a:pt x="65" y="254"/>
                  <a:pt x="67" y="251"/>
                </a:cubicBezTo>
                <a:cubicBezTo>
                  <a:pt x="67" y="251"/>
                  <a:pt x="67" y="251"/>
                  <a:pt x="67" y="251"/>
                </a:cubicBezTo>
                <a:cubicBezTo>
                  <a:pt x="66" y="251"/>
                  <a:pt x="66" y="252"/>
                  <a:pt x="66" y="252"/>
                </a:cubicBezTo>
                <a:cubicBezTo>
                  <a:pt x="66" y="250"/>
                  <a:pt x="67" y="251"/>
                  <a:pt x="68" y="250"/>
                </a:cubicBezTo>
                <a:cubicBezTo>
                  <a:pt x="68" y="249"/>
                  <a:pt x="68" y="249"/>
                  <a:pt x="69" y="248"/>
                </a:cubicBezTo>
                <a:cubicBezTo>
                  <a:pt x="68" y="250"/>
                  <a:pt x="69" y="248"/>
                  <a:pt x="70" y="248"/>
                </a:cubicBezTo>
                <a:cubicBezTo>
                  <a:pt x="71" y="245"/>
                  <a:pt x="75" y="240"/>
                  <a:pt x="75" y="239"/>
                </a:cubicBezTo>
                <a:cubicBezTo>
                  <a:pt x="76" y="238"/>
                  <a:pt x="76" y="239"/>
                  <a:pt x="76" y="238"/>
                </a:cubicBezTo>
                <a:cubicBezTo>
                  <a:pt x="78" y="237"/>
                  <a:pt x="79" y="235"/>
                  <a:pt x="80" y="233"/>
                </a:cubicBezTo>
                <a:cubicBezTo>
                  <a:pt x="80" y="234"/>
                  <a:pt x="80" y="234"/>
                  <a:pt x="80" y="234"/>
                </a:cubicBezTo>
                <a:cubicBezTo>
                  <a:pt x="81" y="233"/>
                  <a:pt x="81" y="233"/>
                  <a:pt x="81" y="232"/>
                </a:cubicBezTo>
                <a:cubicBezTo>
                  <a:pt x="81" y="232"/>
                  <a:pt x="80" y="232"/>
                  <a:pt x="80" y="232"/>
                </a:cubicBezTo>
                <a:cubicBezTo>
                  <a:pt x="81" y="231"/>
                  <a:pt x="81" y="230"/>
                  <a:pt x="82" y="230"/>
                </a:cubicBezTo>
                <a:cubicBezTo>
                  <a:pt x="82" y="231"/>
                  <a:pt x="82" y="231"/>
                  <a:pt x="83" y="231"/>
                </a:cubicBezTo>
                <a:cubicBezTo>
                  <a:pt x="84" y="228"/>
                  <a:pt x="87" y="226"/>
                  <a:pt x="87" y="224"/>
                </a:cubicBezTo>
                <a:cubicBezTo>
                  <a:pt x="88" y="223"/>
                  <a:pt x="88" y="223"/>
                  <a:pt x="88" y="223"/>
                </a:cubicBezTo>
                <a:cubicBezTo>
                  <a:pt x="88" y="223"/>
                  <a:pt x="90" y="221"/>
                  <a:pt x="89" y="222"/>
                </a:cubicBezTo>
                <a:cubicBezTo>
                  <a:pt x="89" y="222"/>
                  <a:pt x="88" y="223"/>
                  <a:pt x="88" y="222"/>
                </a:cubicBezTo>
                <a:cubicBezTo>
                  <a:pt x="90" y="221"/>
                  <a:pt x="91" y="219"/>
                  <a:pt x="92" y="218"/>
                </a:cubicBezTo>
                <a:cubicBezTo>
                  <a:pt x="92" y="218"/>
                  <a:pt x="92" y="218"/>
                  <a:pt x="92" y="218"/>
                </a:cubicBezTo>
                <a:cubicBezTo>
                  <a:pt x="92" y="218"/>
                  <a:pt x="91" y="218"/>
                  <a:pt x="91" y="219"/>
                </a:cubicBezTo>
                <a:cubicBezTo>
                  <a:pt x="93" y="215"/>
                  <a:pt x="97" y="213"/>
                  <a:pt x="99" y="209"/>
                </a:cubicBezTo>
                <a:cubicBezTo>
                  <a:pt x="100" y="208"/>
                  <a:pt x="98" y="209"/>
                  <a:pt x="99" y="209"/>
                </a:cubicBezTo>
                <a:cubicBezTo>
                  <a:pt x="101" y="207"/>
                  <a:pt x="103" y="205"/>
                  <a:pt x="104" y="203"/>
                </a:cubicBezTo>
                <a:cubicBezTo>
                  <a:pt x="106" y="200"/>
                  <a:pt x="110" y="198"/>
                  <a:pt x="110" y="196"/>
                </a:cubicBezTo>
                <a:cubicBezTo>
                  <a:pt x="111" y="196"/>
                  <a:pt x="112" y="193"/>
                  <a:pt x="114" y="193"/>
                </a:cubicBezTo>
                <a:cubicBezTo>
                  <a:pt x="114" y="191"/>
                  <a:pt x="115" y="191"/>
                  <a:pt x="116" y="189"/>
                </a:cubicBezTo>
                <a:cubicBezTo>
                  <a:pt x="117" y="190"/>
                  <a:pt x="120" y="186"/>
                  <a:pt x="120" y="185"/>
                </a:cubicBezTo>
                <a:cubicBezTo>
                  <a:pt x="122" y="184"/>
                  <a:pt x="121" y="185"/>
                  <a:pt x="121" y="185"/>
                </a:cubicBezTo>
                <a:cubicBezTo>
                  <a:pt x="122" y="184"/>
                  <a:pt x="123" y="184"/>
                  <a:pt x="123" y="183"/>
                </a:cubicBezTo>
                <a:cubicBezTo>
                  <a:pt x="123" y="183"/>
                  <a:pt x="123" y="182"/>
                  <a:pt x="124" y="181"/>
                </a:cubicBezTo>
                <a:cubicBezTo>
                  <a:pt x="124" y="181"/>
                  <a:pt x="123" y="183"/>
                  <a:pt x="124" y="182"/>
                </a:cubicBezTo>
                <a:cubicBezTo>
                  <a:pt x="125" y="182"/>
                  <a:pt x="125" y="180"/>
                  <a:pt x="126" y="179"/>
                </a:cubicBezTo>
                <a:cubicBezTo>
                  <a:pt x="126" y="180"/>
                  <a:pt x="127" y="179"/>
                  <a:pt x="128" y="179"/>
                </a:cubicBezTo>
                <a:cubicBezTo>
                  <a:pt x="128" y="177"/>
                  <a:pt x="130" y="176"/>
                  <a:pt x="130" y="174"/>
                </a:cubicBezTo>
                <a:cubicBezTo>
                  <a:pt x="130" y="175"/>
                  <a:pt x="129" y="175"/>
                  <a:pt x="129" y="174"/>
                </a:cubicBezTo>
                <a:cubicBezTo>
                  <a:pt x="130" y="174"/>
                  <a:pt x="130" y="174"/>
                  <a:pt x="130" y="174"/>
                </a:cubicBezTo>
                <a:cubicBezTo>
                  <a:pt x="130" y="173"/>
                  <a:pt x="129" y="174"/>
                  <a:pt x="129" y="174"/>
                </a:cubicBezTo>
                <a:cubicBezTo>
                  <a:pt x="132" y="172"/>
                  <a:pt x="131" y="172"/>
                  <a:pt x="134" y="170"/>
                </a:cubicBezTo>
                <a:cubicBezTo>
                  <a:pt x="133" y="171"/>
                  <a:pt x="131" y="173"/>
                  <a:pt x="133" y="172"/>
                </a:cubicBezTo>
                <a:cubicBezTo>
                  <a:pt x="133" y="173"/>
                  <a:pt x="131" y="174"/>
                  <a:pt x="131" y="174"/>
                </a:cubicBezTo>
                <a:cubicBezTo>
                  <a:pt x="132" y="173"/>
                  <a:pt x="132" y="172"/>
                  <a:pt x="134" y="172"/>
                </a:cubicBezTo>
                <a:cubicBezTo>
                  <a:pt x="134" y="171"/>
                  <a:pt x="135" y="171"/>
                  <a:pt x="136" y="169"/>
                </a:cubicBezTo>
                <a:cubicBezTo>
                  <a:pt x="135" y="170"/>
                  <a:pt x="135" y="170"/>
                  <a:pt x="134" y="171"/>
                </a:cubicBezTo>
                <a:cubicBezTo>
                  <a:pt x="135" y="170"/>
                  <a:pt x="134" y="170"/>
                  <a:pt x="134" y="170"/>
                </a:cubicBezTo>
                <a:cubicBezTo>
                  <a:pt x="134" y="169"/>
                  <a:pt x="135" y="168"/>
                  <a:pt x="136" y="168"/>
                </a:cubicBezTo>
                <a:cubicBezTo>
                  <a:pt x="135" y="168"/>
                  <a:pt x="135" y="169"/>
                  <a:pt x="135" y="169"/>
                </a:cubicBezTo>
                <a:cubicBezTo>
                  <a:pt x="136" y="169"/>
                  <a:pt x="136" y="169"/>
                  <a:pt x="136" y="168"/>
                </a:cubicBezTo>
                <a:cubicBezTo>
                  <a:pt x="137" y="167"/>
                  <a:pt x="136" y="168"/>
                  <a:pt x="136" y="167"/>
                </a:cubicBezTo>
                <a:cubicBezTo>
                  <a:pt x="139" y="165"/>
                  <a:pt x="142" y="161"/>
                  <a:pt x="144" y="161"/>
                </a:cubicBezTo>
                <a:cubicBezTo>
                  <a:pt x="144" y="161"/>
                  <a:pt x="146" y="159"/>
                  <a:pt x="145" y="159"/>
                </a:cubicBezTo>
                <a:cubicBezTo>
                  <a:pt x="145" y="159"/>
                  <a:pt x="143" y="161"/>
                  <a:pt x="143" y="160"/>
                </a:cubicBezTo>
                <a:cubicBezTo>
                  <a:pt x="145" y="159"/>
                  <a:pt x="148" y="155"/>
                  <a:pt x="148" y="157"/>
                </a:cubicBezTo>
                <a:cubicBezTo>
                  <a:pt x="149" y="157"/>
                  <a:pt x="149" y="157"/>
                  <a:pt x="149" y="156"/>
                </a:cubicBezTo>
                <a:cubicBezTo>
                  <a:pt x="150" y="155"/>
                  <a:pt x="149" y="156"/>
                  <a:pt x="149" y="155"/>
                </a:cubicBezTo>
                <a:cubicBezTo>
                  <a:pt x="153" y="152"/>
                  <a:pt x="159" y="147"/>
                  <a:pt x="161" y="144"/>
                </a:cubicBezTo>
                <a:cubicBezTo>
                  <a:pt x="166" y="141"/>
                  <a:pt x="170" y="137"/>
                  <a:pt x="175" y="134"/>
                </a:cubicBezTo>
                <a:cubicBezTo>
                  <a:pt x="175" y="134"/>
                  <a:pt x="174" y="134"/>
                  <a:pt x="174" y="134"/>
                </a:cubicBezTo>
                <a:cubicBezTo>
                  <a:pt x="178" y="132"/>
                  <a:pt x="183" y="127"/>
                  <a:pt x="187" y="124"/>
                </a:cubicBezTo>
                <a:cubicBezTo>
                  <a:pt x="188" y="124"/>
                  <a:pt x="187" y="124"/>
                  <a:pt x="187" y="123"/>
                </a:cubicBezTo>
                <a:cubicBezTo>
                  <a:pt x="191" y="122"/>
                  <a:pt x="193" y="119"/>
                  <a:pt x="196" y="117"/>
                </a:cubicBezTo>
                <a:cubicBezTo>
                  <a:pt x="196" y="117"/>
                  <a:pt x="196" y="117"/>
                  <a:pt x="196" y="117"/>
                </a:cubicBezTo>
                <a:cubicBezTo>
                  <a:pt x="198" y="116"/>
                  <a:pt x="200" y="115"/>
                  <a:pt x="201" y="114"/>
                </a:cubicBezTo>
                <a:cubicBezTo>
                  <a:pt x="204" y="112"/>
                  <a:pt x="207" y="109"/>
                  <a:pt x="211" y="108"/>
                </a:cubicBezTo>
                <a:cubicBezTo>
                  <a:pt x="210" y="107"/>
                  <a:pt x="213" y="106"/>
                  <a:pt x="213" y="107"/>
                </a:cubicBezTo>
                <a:cubicBezTo>
                  <a:pt x="212" y="107"/>
                  <a:pt x="210" y="108"/>
                  <a:pt x="211" y="108"/>
                </a:cubicBezTo>
                <a:cubicBezTo>
                  <a:pt x="212" y="107"/>
                  <a:pt x="212" y="108"/>
                  <a:pt x="213" y="108"/>
                </a:cubicBezTo>
                <a:cubicBezTo>
                  <a:pt x="215" y="106"/>
                  <a:pt x="214" y="106"/>
                  <a:pt x="214" y="106"/>
                </a:cubicBezTo>
                <a:cubicBezTo>
                  <a:pt x="216" y="104"/>
                  <a:pt x="219" y="102"/>
                  <a:pt x="221" y="101"/>
                </a:cubicBezTo>
                <a:cubicBezTo>
                  <a:pt x="222" y="100"/>
                  <a:pt x="222" y="101"/>
                  <a:pt x="222" y="101"/>
                </a:cubicBezTo>
                <a:cubicBezTo>
                  <a:pt x="228" y="96"/>
                  <a:pt x="237" y="92"/>
                  <a:pt x="242" y="88"/>
                </a:cubicBezTo>
                <a:cubicBezTo>
                  <a:pt x="244" y="88"/>
                  <a:pt x="244" y="88"/>
                  <a:pt x="245" y="87"/>
                </a:cubicBezTo>
                <a:cubicBezTo>
                  <a:pt x="245" y="87"/>
                  <a:pt x="245" y="87"/>
                  <a:pt x="245" y="87"/>
                </a:cubicBezTo>
                <a:cubicBezTo>
                  <a:pt x="256" y="81"/>
                  <a:pt x="266" y="76"/>
                  <a:pt x="277" y="71"/>
                </a:cubicBezTo>
                <a:cubicBezTo>
                  <a:pt x="277" y="71"/>
                  <a:pt x="280" y="70"/>
                  <a:pt x="282" y="69"/>
                </a:cubicBezTo>
                <a:cubicBezTo>
                  <a:pt x="284" y="68"/>
                  <a:pt x="285" y="68"/>
                  <a:pt x="287" y="67"/>
                </a:cubicBezTo>
                <a:cubicBezTo>
                  <a:pt x="288" y="66"/>
                  <a:pt x="296" y="63"/>
                  <a:pt x="299" y="62"/>
                </a:cubicBezTo>
                <a:cubicBezTo>
                  <a:pt x="299" y="62"/>
                  <a:pt x="299" y="62"/>
                  <a:pt x="300" y="62"/>
                </a:cubicBezTo>
                <a:cubicBezTo>
                  <a:pt x="302" y="60"/>
                  <a:pt x="306" y="60"/>
                  <a:pt x="307" y="59"/>
                </a:cubicBezTo>
                <a:cubicBezTo>
                  <a:pt x="307" y="59"/>
                  <a:pt x="308" y="59"/>
                  <a:pt x="308" y="59"/>
                </a:cubicBezTo>
                <a:cubicBezTo>
                  <a:pt x="309" y="59"/>
                  <a:pt x="309" y="59"/>
                  <a:pt x="309" y="58"/>
                </a:cubicBezTo>
                <a:cubicBezTo>
                  <a:pt x="311" y="58"/>
                  <a:pt x="311" y="58"/>
                  <a:pt x="311" y="58"/>
                </a:cubicBezTo>
                <a:cubicBezTo>
                  <a:pt x="313" y="57"/>
                  <a:pt x="315" y="57"/>
                  <a:pt x="317" y="56"/>
                </a:cubicBezTo>
                <a:cubicBezTo>
                  <a:pt x="317" y="56"/>
                  <a:pt x="317" y="56"/>
                  <a:pt x="317" y="56"/>
                </a:cubicBezTo>
                <a:cubicBezTo>
                  <a:pt x="319" y="55"/>
                  <a:pt x="321" y="55"/>
                  <a:pt x="322" y="54"/>
                </a:cubicBezTo>
                <a:cubicBezTo>
                  <a:pt x="321" y="55"/>
                  <a:pt x="323" y="55"/>
                  <a:pt x="323" y="54"/>
                </a:cubicBezTo>
                <a:cubicBezTo>
                  <a:pt x="325" y="54"/>
                  <a:pt x="322" y="54"/>
                  <a:pt x="324" y="54"/>
                </a:cubicBezTo>
                <a:cubicBezTo>
                  <a:pt x="326" y="54"/>
                  <a:pt x="329" y="53"/>
                  <a:pt x="331" y="52"/>
                </a:cubicBezTo>
                <a:cubicBezTo>
                  <a:pt x="332" y="52"/>
                  <a:pt x="334" y="51"/>
                  <a:pt x="337" y="50"/>
                </a:cubicBezTo>
                <a:cubicBezTo>
                  <a:pt x="339" y="50"/>
                  <a:pt x="342" y="49"/>
                  <a:pt x="343" y="49"/>
                </a:cubicBezTo>
                <a:cubicBezTo>
                  <a:pt x="350" y="48"/>
                  <a:pt x="356" y="45"/>
                  <a:pt x="363" y="45"/>
                </a:cubicBezTo>
                <a:cubicBezTo>
                  <a:pt x="362" y="45"/>
                  <a:pt x="362" y="45"/>
                  <a:pt x="362" y="44"/>
                </a:cubicBezTo>
                <a:cubicBezTo>
                  <a:pt x="363" y="44"/>
                  <a:pt x="362" y="45"/>
                  <a:pt x="363" y="45"/>
                </a:cubicBezTo>
                <a:cubicBezTo>
                  <a:pt x="367" y="43"/>
                  <a:pt x="374" y="43"/>
                  <a:pt x="380" y="42"/>
                </a:cubicBezTo>
                <a:cubicBezTo>
                  <a:pt x="380" y="42"/>
                  <a:pt x="380" y="42"/>
                  <a:pt x="380" y="42"/>
                </a:cubicBezTo>
                <a:cubicBezTo>
                  <a:pt x="384" y="41"/>
                  <a:pt x="387" y="41"/>
                  <a:pt x="391" y="41"/>
                </a:cubicBezTo>
                <a:cubicBezTo>
                  <a:pt x="395" y="40"/>
                  <a:pt x="400" y="39"/>
                  <a:pt x="404" y="40"/>
                </a:cubicBezTo>
                <a:cubicBezTo>
                  <a:pt x="405" y="40"/>
                  <a:pt x="404" y="39"/>
                  <a:pt x="404" y="39"/>
                </a:cubicBezTo>
                <a:cubicBezTo>
                  <a:pt x="406" y="40"/>
                  <a:pt x="407" y="39"/>
                  <a:pt x="408" y="39"/>
                </a:cubicBezTo>
                <a:cubicBezTo>
                  <a:pt x="408" y="39"/>
                  <a:pt x="407" y="39"/>
                  <a:pt x="407" y="39"/>
                </a:cubicBezTo>
                <a:cubicBezTo>
                  <a:pt x="408" y="39"/>
                  <a:pt x="409" y="39"/>
                  <a:pt x="409" y="39"/>
                </a:cubicBezTo>
                <a:cubicBezTo>
                  <a:pt x="417" y="39"/>
                  <a:pt x="425" y="38"/>
                  <a:pt x="433" y="39"/>
                </a:cubicBezTo>
                <a:cubicBezTo>
                  <a:pt x="434" y="39"/>
                  <a:pt x="434" y="39"/>
                  <a:pt x="434" y="38"/>
                </a:cubicBezTo>
                <a:cubicBezTo>
                  <a:pt x="381" y="36"/>
                  <a:pt x="328" y="48"/>
                  <a:pt x="279" y="69"/>
                </a:cubicBezTo>
                <a:cubicBezTo>
                  <a:pt x="230" y="90"/>
                  <a:pt x="185" y="121"/>
                  <a:pt x="145" y="157"/>
                </a:cubicBezTo>
                <a:cubicBezTo>
                  <a:pt x="142" y="160"/>
                  <a:pt x="138" y="164"/>
                  <a:pt x="136" y="165"/>
                </a:cubicBezTo>
                <a:cubicBezTo>
                  <a:pt x="134" y="167"/>
                  <a:pt x="133" y="169"/>
                  <a:pt x="131" y="170"/>
                </a:cubicBezTo>
                <a:cubicBezTo>
                  <a:pt x="131" y="171"/>
                  <a:pt x="130" y="171"/>
                  <a:pt x="130" y="171"/>
                </a:cubicBezTo>
                <a:cubicBezTo>
                  <a:pt x="130" y="172"/>
                  <a:pt x="127" y="174"/>
                  <a:pt x="126" y="175"/>
                </a:cubicBezTo>
                <a:cubicBezTo>
                  <a:pt x="124" y="176"/>
                  <a:pt x="123" y="179"/>
                  <a:pt x="122" y="180"/>
                </a:cubicBezTo>
                <a:cubicBezTo>
                  <a:pt x="122" y="179"/>
                  <a:pt x="123" y="178"/>
                  <a:pt x="124" y="177"/>
                </a:cubicBezTo>
                <a:cubicBezTo>
                  <a:pt x="121" y="178"/>
                  <a:pt x="119" y="183"/>
                  <a:pt x="116" y="185"/>
                </a:cubicBezTo>
                <a:cubicBezTo>
                  <a:pt x="114" y="188"/>
                  <a:pt x="109" y="192"/>
                  <a:pt x="109" y="194"/>
                </a:cubicBezTo>
                <a:cubicBezTo>
                  <a:pt x="108" y="194"/>
                  <a:pt x="108" y="195"/>
                  <a:pt x="107" y="195"/>
                </a:cubicBezTo>
                <a:cubicBezTo>
                  <a:pt x="107" y="196"/>
                  <a:pt x="105" y="199"/>
                  <a:pt x="104" y="198"/>
                </a:cubicBezTo>
                <a:cubicBezTo>
                  <a:pt x="102" y="200"/>
                  <a:pt x="101" y="203"/>
                  <a:pt x="98" y="205"/>
                </a:cubicBezTo>
                <a:cubicBezTo>
                  <a:pt x="98" y="205"/>
                  <a:pt x="99" y="203"/>
                  <a:pt x="98" y="204"/>
                </a:cubicBezTo>
                <a:cubicBezTo>
                  <a:pt x="98" y="204"/>
                  <a:pt x="97" y="206"/>
                  <a:pt x="98" y="205"/>
                </a:cubicBezTo>
                <a:cubicBezTo>
                  <a:pt x="96" y="208"/>
                  <a:pt x="93" y="210"/>
                  <a:pt x="91" y="213"/>
                </a:cubicBezTo>
                <a:cubicBezTo>
                  <a:pt x="91" y="213"/>
                  <a:pt x="90" y="215"/>
                  <a:pt x="90" y="215"/>
                </a:cubicBezTo>
                <a:cubicBezTo>
                  <a:pt x="90" y="216"/>
                  <a:pt x="90" y="215"/>
                  <a:pt x="90" y="215"/>
                </a:cubicBezTo>
                <a:cubicBezTo>
                  <a:pt x="89" y="217"/>
                  <a:pt x="87" y="218"/>
                  <a:pt x="87" y="219"/>
                </a:cubicBezTo>
                <a:cubicBezTo>
                  <a:pt x="86" y="220"/>
                  <a:pt x="85" y="221"/>
                  <a:pt x="85" y="222"/>
                </a:cubicBezTo>
                <a:cubicBezTo>
                  <a:pt x="82" y="223"/>
                  <a:pt x="79" y="229"/>
                  <a:pt x="76" y="232"/>
                </a:cubicBezTo>
                <a:cubicBezTo>
                  <a:pt x="74" y="236"/>
                  <a:pt x="70" y="238"/>
                  <a:pt x="68" y="243"/>
                </a:cubicBezTo>
                <a:cubicBezTo>
                  <a:pt x="67" y="243"/>
                  <a:pt x="68" y="244"/>
                  <a:pt x="67" y="244"/>
                </a:cubicBezTo>
                <a:cubicBezTo>
                  <a:pt x="68" y="242"/>
                  <a:pt x="70" y="239"/>
                  <a:pt x="72" y="236"/>
                </a:cubicBezTo>
                <a:cubicBezTo>
                  <a:pt x="72" y="236"/>
                  <a:pt x="72" y="236"/>
                  <a:pt x="71" y="236"/>
                </a:cubicBezTo>
                <a:cubicBezTo>
                  <a:pt x="71" y="236"/>
                  <a:pt x="70" y="237"/>
                  <a:pt x="70" y="238"/>
                </a:cubicBezTo>
                <a:cubicBezTo>
                  <a:pt x="69" y="239"/>
                  <a:pt x="71" y="236"/>
                  <a:pt x="69" y="238"/>
                </a:cubicBezTo>
                <a:cubicBezTo>
                  <a:pt x="69" y="238"/>
                  <a:pt x="67" y="241"/>
                  <a:pt x="68" y="241"/>
                </a:cubicBezTo>
                <a:cubicBezTo>
                  <a:pt x="67" y="242"/>
                  <a:pt x="67" y="243"/>
                  <a:pt x="66" y="244"/>
                </a:cubicBezTo>
                <a:cubicBezTo>
                  <a:pt x="67" y="243"/>
                  <a:pt x="66" y="244"/>
                  <a:pt x="66" y="245"/>
                </a:cubicBezTo>
                <a:cubicBezTo>
                  <a:pt x="64" y="246"/>
                  <a:pt x="64" y="248"/>
                  <a:pt x="63" y="249"/>
                </a:cubicBezTo>
                <a:cubicBezTo>
                  <a:pt x="63" y="250"/>
                  <a:pt x="63" y="249"/>
                  <a:pt x="63" y="249"/>
                </a:cubicBezTo>
                <a:cubicBezTo>
                  <a:pt x="62" y="251"/>
                  <a:pt x="59" y="254"/>
                  <a:pt x="59" y="255"/>
                </a:cubicBezTo>
                <a:cubicBezTo>
                  <a:pt x="60" y="253"/>
                  <a:pt x="60" y="252"/>
                  <a:pt x="61" y="250"/>
                </a:cubicBezTo>
                <a:cubicBezTo>
                  <a:pt x="60" y="251"/>
                  <a:pt x="61" y="250"/>
                  <a:pt x="59" y="251"/>
                </a:cubicBezTo>
                <a:cubicBezTo>
                  <a:pt x="60" y="251"/>
                  <a:pt x="59" y="252"/>
                  <a:pt x="59" y="253"/>
                </a:cubicBezTo>
                <a:cubicBezTo>
                  <a:pt x="59" y="252"/>
                  <a:pt x="54" y="258"/>
                  <a:pt x="54" y="260"/>
                </a:cubicBezTo>
                <a:cubicBezTo>
                  <a:pt x="53" y="261"/>
                  <a:pt x="54" y="259"/>
                  <a:pt x="53" y="260"/>
                </a:cubicBezTo>
                <a:cubicBezTo>
                  <a:pt x="53" y="260"/>
                  <a:pt x="53" y="260"/>
                  <a:pt x="52" y="261"/>
                </a:cubicBezTo>
                <a:cubicBezTo>
                  <a:pt x="53" y="261"/>
                  <a:pt x="52" y="262"/>
                  <a:pt x="54" y="261"/>
                </a:cubicBezTo>
                <a:cubicBezTo>
                  <a:pt x="53" y="262"/>
                  <a:pt x="52" y="263"/>
                  <a:pt x="52" y="264"/>
                </a:cubicBezTo>
                <a:cubicBezTo>
                  <a:pt x="52" y="264"/>
                  <a:pt x="53" y="262"/>
                  <a:pt x="53" y="262"/>
                </a:cubicBezTo>
                <a:cubicBezTo>
                  <a:pt x="52" y="263"/>
                  <a:pt x="52" y="265"/>
                  <a:pt x="51" y="265"/>
                </a:cubicBezTo>
                <a:cubicBezTo>
                  <a:pt x="51" y="264"/>
                  <a:pt x="52" y="263"/>
                  <a:pt x="52" y="263"/>
                </a:cubicBezTo>
                <a:cubicBezTo>
                  <a:pt x="51" y="264"/>
                  <a:pt x="50" y="265"/>
                  <a:pt x="50" y="266"/>
                </a:cubicBezTo>
                <a:cubicBezTo>
                  <a:pt x="50" y="265"/>
                  <a:pt x="49" y="266"/>
                  <a:pt x="49" y="265"/>
                </a:cubicBezTo>
                <a:cubicBezTo>
                  <a:pt x="49" y="265"/>
                  <a:pt x="50" y="262"/>
                  <a:pt x="49" y="263"/>
                </a:cubicBezTo>
                <a:cubicBezTo>
                  <a:pt x="49" y="264"/>
                  <a:pt x="49" y="265"/>
                  <a:pt x="48" y="265"/>
                </a:cubicBezTo>
                <a:cubicBezTo>
                  <a:pt x="49" y="264"/>
                  <a:pt x="47" y="267"/>
                  <a:pt x="47" y="265"/>
                </a:cubicBezTo>
                <a:cubicBezTo>
                  <a:pt x="47" y="266"/>
                  <a:pt x="46" y="269"/>
                  <a:pt x="47" y="267"/>
                </a:cubicBezTo>
                <a:cubicBezTo>
                  <a:pt x="47" y="266"/>
                  <a:pt x="48" y="267"/>
                  <a:pt x="48" y="267"/>
                </a:cubicBezTo>
                <a:cubicBezTo>
                  <a:pt x="48" y="266"/>
                  <a:pt x="48" y="266"/>
                  <a:pt x="49" y="266"/>
                </a:cubicBezTo>
                <a:cubicBezTo>
                  <a:pt x="48" y="266"/>
                  <a:pt x="49" y="266"/>
                  <a:pt x="49" y="267"/>
                </a:cubicBezTo>
                <a:cubicBezTo>
                  <a:pt x="48" y="268"/>
                  <a:pt x="48" y="267"/>
                  <a:pt x="47" y="268"/>
                </a:cubicBezTo>
                <a:cubicBezTo>
                  <a:pt x="47" y="268"/>
                  <a:pt x="46" y="269"/>
                  <a:pt x="46" y="270"/>
                </a:cubicBezTo>
                <a:cubicBezTo>
                  <a:pt x="47" y="269"/>
                  <a:pt x="47" y="268"/>
                  <a:pt x="47" y="269"/>
                </a:cubicBezTo>
                <a:cubicBezTo>
                  <a:pt x="46" y="270"/>
                  <a:pt x="45" y="273"/>
                  <a:pt x="43" y="274"/>
                </a:cubicBezTo>
                <a:cubicBezTo>
                  <a:pt x="45" y="272"/>
                  <a:pt x="45" y="271"/>
                  <a:pt x="46" y="268"/>
                </a:cubicBezTo>
                <a:cubicBezTo>
                  <a:pt x="46" y="268"/>
                  <a:pt x="46" y="268"/>
                  <a:pt x="46" y="268"/>
                </a:cubicBezTo>
                <a:cubicBezTo>
                  <a:pt x="44" y="271"/>
                  <a:pt x="43" y="273"/>
                  <a:pt x="42" y="276"/>
                </a:cubicBezTo>
                <a:cubicBezTo>
                  <a:pt x="41" y="276"/>
                  <a:pt x="41" y="276"/>
                  <a:pt x="41" y="275"/>
                </a:cubicBezTo>
                <a:cubicBezTo>
                  <a:pt x="41" y="276"/>
                  <a:pt x="41" y="276"/>
                  <a:pt x="41" y="276"/>
                </a:cubicBezTo>
                <a:cubicBezTo>
                  <a:pt x="41" y="277"/>
                  <a:pt x="41" y="276"/>
                  <a:pt x="41" y="277"/>
                </a:cubicBezTo>
                <a:cubicBezTo>
                  <a:pt x="41" y="278"/>
                  <a:pt x="40" y="280"/>
                  <a:pt x="39" y="280"/>
                </a:cubicBezTo>
                <a:cubicBezTo>
                  <a:pt x="38" y="281"/>
                  <a:pt x="37" y="285"/>
                  <a:pt x="36" y="286"/>
                </a:cubicBezTo>
                <a:cubicBezTo>
                  <a:pt x="36" y="285"/>
                  <a:pt x="37" y="283"/>
                  <a:pt x="38" y="280"/>
                </a:cubicBezTo>
                <a:cubicBezTo>
                  <a:pt x="37" y="282"/>
                  <a:pt x="36" y="285"/>
                  <a:pt x="35" y="286"/>
                </a:cubicBezTo>
                <a:cubicBezTo>
                  <a:pt x="36" y="285"/>
                  <a:pt x="35" y="287"/>
                  <a:pt x="35" y="287"/>
                </a:cubicBezTo>
                <a:cubicBezTo>
                  <a:pt x="35" y="287"/>
                  <a:pt x="35" y="288"/>
                  <a:pt x="35" y="288"/>
                </a:cubicBezTo>
                <a:cubicBezTo>
                  <a:pt x="35" y="287"/>
                  <a:pt x="35" y="286"/>
                  <a:pt x="34" y="287"/>
                </a:cubicBezTo>
                <a:cubicBezTo>
                  <a:pt x="34" y="289"/>
                  <a:pt x="33" y="289"/>
                  <a:pt x="32" y="290"/>
                </a:cubicBezTo>
                <a:cubicBezTo>
                  <a:pt x="31" y="294"/>
                  <a:pt x="29" y="295"/>
                  <a:pt x="28" y="298"/>
                </a:cubicBezTo>
                <a:cubicBezTo>
                  <a:pt x="27" y="298"/>
                  <a:pt x="29" y="295"/>
                  <a:pt x="29" y="294"/>
                </a:cubicBezTo>
                <a:cubicBezTo>
                  <a:pt x="27" y="296"/>
                  <a:pt x="27" y="299"/>
                  <a:pt x="25" y="300"/>
                </a:cubicBezTo>
                <a:cubicBezTo>
                  <a:pt x="24" y="302"/>
                  <a:pt x="23" y="304"/>
                  <a:pt x="22" y="306"/>
                </a:cubicBezTo>
                <a:cubicBezTo>
                  <a:pt x="22" y="307"/>
                  <a:pt x="22" y="306"/>
                  <a:pt x="22" y="308"/>
                </a:cubicBezTo>
                <a:cubicBezTo>
                  <a:pt x="22" y="308"/>
                  <a:pt x="21" y="308"/>
                  <a:pt x="21" y="309"/>
                </a:cubicBezTo>
                <a:cubicBezTo>
                  <a:pt x="22" y="308"/>
                  <a:pt x="22" y="308"/>
                  <a:pt x="22" y="309"/>
                </a:cubicBezTo>
                <a:cubicBezTo>
                  <a:pt x="20" y="310"/>
                  <a:pt x="21" y="308"/>
                  <a:pt x="22" y="307"/>
                </a:cubicBezTo>
                <a:cubicBezTo>
                  <a:pt x="21" y="309"/>
                  <a:pt x="22" y="306"/>
                  <a:pt x="21" y="307"/>
                </a:cubicBezTo>
                <a:cubicBezTo>
                  <a:pt x="21" y="308"/>
                  <a:pt x="20" y="310"/>
                  <a:pt x="20" y="309"/>
                </a:cubicBezTo>
                <a:cubicBezTo>
                  <a:pt x="20" y="308"/>
                  <a:pt x="20" y="307"/>
                  <a:pt x="21" y="306"/>
                </a:cubicBezTo>
                <a:cubicBezTo>
                  <a:pt x="21" y="306"/>
                  <a:pt x="21" y="306"/>
                  <a:pt x="21" y="306"/>
                </a:cubicBezTo>
                <a:cubicBezTo>
                  <a:pt x="20" y="306"/>
                  <a:pt x="20" y="308"/>
                  <a:pt x="19" y="308"/>
                </a:cubicBezTo>
                <a:cubicBezTo>
                  <a:pt x="20" y="306"/>
                  <a:pt x="22" y="304"/>
                  <a:pt x="22" y="302"/>
                </a:cubicBezTo>
                <a:cubicBezTo>
                  <a:pt x="22" y="301"/>
                  <a:pt x="22" y="303"/>
                  <a:pt x="22" y="302"/>
                </a:cubicBezTo>
                <a:cubicBezTo>
                  <a:pt x="22" y="301"/>
                  <a:pt x="22" y="300"/>
                  <a:pt x="23" y="300"/>
                </a:cubicBezTo>
                <a:cubicBezTo>
                  <a:pt x="23" y="300"/>
                  <a:pt x="23" y="301"/>
                  <a:pt x="23" y="301"/>
                </a:cubicBezTo>
                <a:cubicBezTo>
                  <a:pt x="24" y="300"/>
                  <a:pt x="25" y="297"/>
                  <a:pt x="24" y="297"/>
                </a:cubicBezTo>
                <a:cubicBezTo>
                  <a:pt x="25" y="297"/>
                  <a:pt x="25" y="296"/>
                  <a:pt x="26" y="295"/>
                </a:cubicBezTo>
                <a:cubicBezTo>
                  <a:pt x="26" y="297"/>
                  <a:pt x="25" y="297"/>
                  <a:pt x="25" y="299"/>
                </a:cubicBezTo>
                <a:cubicBezTo>
                  <a:pt x="26" y="297"/>
                  <a:pt x="26" y="296"/>
                  <a:pt x="27" y="295"/>
                </a:cubicBezTo>
                <a:cubicBezTo>
                  <a:pt x="28" y="295"/>
                  <a:pt x="28" y="294"/>
                  <a:pt x="28" y="294"/>
                </a:cubicBezTo>
                <a:cubicBezTo>
                  <a:pt x="28" y="294"/>
                  <a:pt x="28" y="294"/>
                  <a:pt x="27" y="295"/>
                </a:cubicBezTo>
                <a:cubicBezTo>
                  <a:pt x="27" y="294"/>
                  <a:pt x="27" y="294"/>
                  <a:pt x="27" y="294"/>
                </a:cubicBezTo>
                <a:cubicBezTo>
                  <a:pt x="27" y="293"/>
                  <a:pt x="28" y="292"/>
                  <a:pt x="28" y="291"/>
                </a:cubicBezTo>
                <a:cubicBezTo>
                  <a:pt x="27" y="291"/>
                  <a:pt x="26" y="294"/>
                  <a:pt x="27" y="292"/>
                </a:cubicBezTo>
                <a:cubicBezTo>
                  <a:pt x="28" y="291"/>
                  <a:pt x="29" y="288"/>
                  <a:pt x="30" y="287"/>
                </a:cubicBezTo>
                <a:cubicBezTo>
                  <a:pt x="29" y="288"/>
                  <a:pt x="29" y="289"/>
                  <a:pt x="29" y="290"/>
                </a:cubicBezTo>
                <a:cubicBezTo>
                  <a:pt x="31" y="288"/>
                  <a:pt x="32" y="284"/>
                  <a:pt x="33" y="284"/>
                </a:cubicBezTo>
                <a:cubicBezTo>
                  <a:pt x="33" y="283"/>
                  <a:pt x="33" y="283"/>
                  <a:pt x="32" y="284"/>
                </a:cubicBezTo>
                <a:cubicBezTo>
                  <a:pt x="33" y="282"/>
                  <a:pt x="33" y="281"/>
                  <a:pt x="34" y="280"/>
                </a:cubicBezTo>
                <a:cubicBezTo>
                  <a:pt x="36" y="279"/>
                  <a:pt x="37" y="276"/>
                  <a:pt x="39" y="272"/>
                </a:cubicBezTo>
                <a:cubicBezTo>
                  <a:pt x="39" y="273"/>
                  <a:pt x="38" y="274"/>
                  <a:pt x="38" y="274"/>
                </a:cubicBezTo>
                <a:cubicBezTo>
                  <a:pt x="39" y="273"/>
                  <a:pt x="39" y="272"/>
                  <a:pt x="40" y="271"/>
                </a:cubicBezTo>
                <a:cubicBezTo>
                  <a:pt x="40" y="271"/>
                  <a:pt x="40" y="272"/>
                  <a:pt x="41" y="271"/>
                </a:cubicBezTo>
                <a:cubicBezTo>
                  <a:pt x="41" y="270"/>
                  <a:pt x="41" y="270"/>
                  <a:pt x="41" y="270"/>
                </a:cubicBezTo>
                <a:cubicBezTo>
                  <a:pt x="43" y="268"/>
                  <a:pt x="43" y="265"/>
                  <a:pt x="44" y="264"/>
                </a:cubicBezTo>
                <a:cubicBezTo>
                  <a:pt x="46" y="263"/>
                  <a:pt x="47" y="259"/>
                  <a:pt x="47" y="259"/>
                </a:cubicBezTo>
                <a:cubicBezTo>
                  <a:pt x="46" y="259"/>
                  <a:pt x="46" y="261"/>
                  <a:pt x="45" y="261"/>
                </a:cubicBezTo>
                <a:cubicBezTo>
                  <a:pt x="46" y="260"/>
                  <a:pt x="45" y="261"/>
                  <a:pt x="45" y="260"/>
                </a:cubicBezTo>
                <a:cubicBezTo>
                  <a:pt x="48" y="258"/>
                  <a:pt x="48" y="258"/>
                  <a:pt x="48" y="258"/>
                </a:cubicBezTo>
                <a:cubicBezTo>
                  <a:pt x="47" y="259"/>
                  <a:pt x="47" y="259"/>
                  <a:pt x="47" y="261"/>
                </a:cubicBezTo>
                <a:cubicBezTo>
                  <a:pt x="49" y="258"/>
                  <a:pt x="50" y="255"/>
                  <a:pt x="51" y="254"/>
                </a:cubicBezTo>
                <a:cubicBezTo>
                  <a:pt x="51" y="254"/>
                  <a:pt x="52" y="253"/>
                  <a:pt x="52" y="252"/>
                </a:cubicBezTo>
                <a:cubicBezTo>
                  <a:pt x="52" y="251"/>
                  <a:pt x="54" y="250"/>
                  <a:pt x="55" y="249"/>
                </a:cubicBezTo>
                <a:cubicBezTo>
                  <a:pt x="54" y="248"/>
                  <a:pt x="55" y="247"/>
                  <a:pt x="55" y="246"/>
                </a:cubicBezTo>
                <a:cubicBezTo>
                  <a:pt x="56" y="246"/>
                  <a:pt x="56" y="247"/>
                  <a:pt x="56" y="247"/>
                </a:cubicBezTo>
                <a:cubicBezTo>
                  <a:pt x="57" y="244"/>
                  <a:pt x="58" y="245"/>
                  <a:pt x="59" y="243"/>
                </a:cubicBezTo>
                <a:cubicBezTo>
                  <a:pt x="58" y="244"/>
                  <a:pt x="58" y="243"/>
                  <a:pt x="58" y="243"/>
                </a:cubicBezTo>
                <a:cubicBezTo>
                  <a:pt x="59" y="241"/>
                  <a:pt x="61" y="238"/>
                  <a:pt x="60" y="240"/>
                </a:cubicBezTo>
                <a:cubicBezTo>
                  <a:pt x="61" y="239"/>
                  <a:pt x="63" y="236"/>
                  <a:pt x="65" y="234"/>
                </a:cubicBezTo>
                <a:cubicBezTo>
                  <a:pt x="65" y="232"/>
                  <a:pt x="65" y="232"/>
                  <a:pt x="65" y="232"/>
                </a:cubicBezTo>
                <a:cubicBezTo>
                  <a:pt x="66" y="231"/>
                  <a:pt x="65" y="234"/>
                  <a:pt x="66" y="233"/>
                </a:cubicBezTo>
                <a:cubicBezTo>
                  <a:pt x="67" y="231"/>
                  <a:pt x="67" y="229"/>
                  <a:pt x="69" y="227"/>
                </a:cubicBezTo>
                <a:cubicBezTo>
                  <a:pt x="68" y="227"/>
                  <a:pt x="68" y="228"/>
                  <a:pt x="68" y="229"/>
                </a:cubicBezTo>
                <a:cubicBezTo>
                  <a:pt x="69" y="227"/>
                  <a:pt x="70" y="224"/>
                  <a:pt x="71" y="224"/>
                </a:cubicBezTo>
                <a:cubicBezTo>
                  <a:pt x="71" y="224"/>
                  <a:pt x="69" y="226"/>
                  <a:pt x="70" y="226"/>
                </a:cubicBezTo>
                <a:cubicBezTo>
                  <a:pt x="71" y="225"/>
                  <a:pt x="72" y="224"/>
                  <a:pt x="73" y="222"/>
                </a:cubicBezTo>
                <a:cubicBezTo>
                  <a:pt x="72" y="223"/>
                  <a:pt x="71" y="224"/>
                  <a:pt x="71" y="223"/>
                </a:cubicBezTo>
                <a:cubicBezTo>
                  <a:pt x="72" y="222"/>
                  <a:pt x="73" y="221"/>
                  <a:pt x="73" y="222"/>
                </a:cubicBezTo>
                <a:cubicBezTo>
                  <a:pt x="73" y="221"/>
                  <a:pt x="74" y="220"/>
                  <a:pt x="74" y="219"/>
                </a:cubicBezTo>
                <a:cubicBezTo>
                  <a:pt x="74" y="219"/>
                  <a:pt x="73" y="220"/>
                  <a:pt x="72" y="220"/>
                </a:cubicBezTo>
                <a:cubicBezTo>
                  <a:pt x="72" y="221"/>
                  <a:pt x="72" y="221"/>
                  <a:pt x="71" y="222"/>
                </a:cubicBezTo>
                <a:cubicBezTo>
                  <a:pt x="69" y="223"/>
                  <a:pt x="67" y="228"/>
                  <a:pt x="64" y="231"/>
                </a:cubicBezTo>
                <a:cubicBezTo>
                  <a:pt x="64" y="232"/>
                  <a:pt x="62" y="233"/>
                  <a:pt x="61" y="236"/>
                </a:cubicBezTo>
                <a:cubicBezTo>
                  <a:pt x="59" y="238"/>
                  <a:pt x="57" y="241"/>
                  <a:pt x="55" y="244"/>
                </a:cubicBezTo>
                <a:cubicBezTo>
                  <a:pt x="55" y="244"/>
                  <a:pt x="54" y="244"/>
                  <a:pt x="54" y="244"/>
                </a:cubicBezTo>
                <a:cubicBezTo>
                  <a:pt x="54" y="245"/>
                  <a:pt x="53" y="245"/>
                  <a:pt x="53" y="246"/>
                </a:cubicBezTo>
                <a:cubicBezTo>
                  <a:pt x="52" y="247"/>
                  <a:pt x="52" y="246"/>
                  <a:pt x="51" y="246"/>
                </a:cubicBezTo>
                <a:cubicBezTo>
                  <a:pt x="51" y="247"/>
                  <a:pt x="50" y="248"/>
                  <a:pt x="51" y="249"/>
                </a:cubicBezTo>
                <a:cubicBezTo>
                  <a:pt x="50" y="250"/>
                  <a:pt x="49" y="251"/>
                  <a:pt x="48" y="251"/>
                </a:cubicBezTo>
                <a:cubicBezTo>
                  <a:pt x="48" y="252"/>
                  <a:pt x="48" y="252"/>
                  <a:pt x="48" y="253"/>
                </a:cubicBezTo>
                <a:cubicBezTo>
                  <a:pt x="47" y="252"/>
                  <a:pt x="49" y="250"/>
                  <a:pt x="48" y="251"/>
                </a:cubicBezTo>
                <a:cubicBezTo>
                  <a:pt x="47" y="252"/>
                  <a:pt x="46" y="254"/>
                  <a:pt x="46" y="253"/>
                </a:cubicBezTo>
                <a:cubicBezTo>
                  <a:pt x="45" y="254"/>
                  <a:pt x="45" y="255"/>
                  <a:pt x="45" y="256"/>
                </a:cubicBezTo>
                <a:cubicBezTo>
                  <a:pt x="45" y="255"/>
                  <a:pt x="45" y="256"/>
                  <a:pt x="45" y="257"/>
                </a:cubicBezTo>
                <a:cubicBezTo>
                  <a:pt x="44" y="258"/>
                  <a:pt x="45" y="256"/>
                  <a:pt x="44" y="257"/>
                </a:cubicBezTo>
                <a:cubicBezTo>
                  <a:pt x="43" y="259"/>
                  <a:pt x="42" y="259"/>
                  <a:pt x="41" y="261"/>
                </a:cubicBezTo>
                <a:cubicBezTo>
                  <a:pt x="42" y="260"/>
                  <a:pt x="42" y="259"/>
                  <a:pt x="41" y="259"/>
                </a:cubicBezTo>
                <a:cubicBezTo>
                  <a:pt x="42" y="259"/>
                  <a:pt x="42" y="258"/>
                  <a:pt x="42" y="257"/>
                </a:cubicBezTo>
                <a:cubicBezTo>
                  <a:pt x="43" y="257"/>
                  <a:pt x="43" y="256"/>
                  <a:pt x="44" y="254"/>
                </a:cubicBezTo>
                <a:cubicBezTo>
                  <a:pt x="44" y="255"/>
                  <a:pt x="43" y="257"/>
                  <a:pt x="43" y="256"/>
                </a:cubicBezTo>
                <a:cubicBezTo>
                  <a:pt x="44" y="255"/>
                  <a:pt x="46" y="254"/>
                  <a:pt x="45" y="253"/>
                </a:cubicBezTo>
                <a:cubicBezTo>
                  <a:pt x="47" y="251"/>
                  <a:pt x="48" y="250"/>
                  <a:pt x="50" y="248"/>
                </a:cubicBezTo>
                <a:cubicBezTo>
                  <a:pt x="50" y="247"/>
                  <a:pt x="50" y="247"/>
                  <a:pt x="50" y="247"/>
                </a:cubicBezTo>
                <a:cubicBezTo>
                  <a:pt x="50" y="247"/>
                  <a:pt x="50" y="246"/>
                  <a:pt x="50" y="246"/>
                </a:cubicBezTo>
                <a:cubicBezTo>
                  <a:pt x="51" y="244"/>
                  <a:pt x="50" y="247"/>
                  <a:pt x="51" y="246"/>
                </a:cubicBezTo>
                <a:cubicBezTo>
                  <a:pt x="52" y="245"/>
                  <a:pt x="52" y="244"/>
                  <a:pt x="52" y="244"/>
                </a:cubicBezTo>
                <a:cubicBezTo>
                  <a:pt x="53" y="243"/>
                  <a:pt x="52" y="244"/>
                  <a:pt x="53" y="243"/>
                </a:cubicBezTo>
                <a:cubicBezTo>
                  <a:pt x="54" y="241"/>
                  <a:pt x="54" y="240"/>
                  <a:pt x="56" y="239"/>
                </a:cubicBezTo>
                <a:cubicBezTo>
                  <a:pt x="56" y="238"/>
                  <a:pt x="56" y="239"/>
                  <a:pt x="56" y="238"/>
                </a:cubicBezTo>
                <a:cubicBezTo>
                  <a:pt x="57" y="237"/>
                  <a:pt x="58" y="236"/>
                  <a:pt x="57" y="237"/>
                </a:cubicBezTo>
                <a:cubicBezTo>
                  <a:pt x="57" y="236"/>
                  <a:pt x="58" y="235"/>
                  <a:pt x="59" y="235"/>
                </a:cubicBezTo>
                <a:cubicBezTo>
                  <a:pt x="60" y="231"/>
                  <a:pt x="63" y="229"/>
                  <a:pt x="64" y="227"/>
                </a:cubicBezTo>
                <a:cubicBezTo>
                  <a:pt x="65" y="226"/>
                  <a:pt x="66" y="224"/>
                  <a:pt x="65" y="224"/>
                </a:cubicBezTo>
                <a:cubicBezTo>
                  <a:pt x="64" y="225"/>
                  <a:pt x="65" y="225"/>
                  <a:pt x="64" y="226"/>
                </a:cubicBezTo>
                <a:cubicBezTo>
                  <a:pt x="63" y="227"/>
                  <a:pt x="64" y="225"/>
                  <a:pt x="63" y="226"/>
                </a:cubicBezTo>
                <a:cubicBezTo>
                  <a:pt x="60" y="230"/>
                  <a:pt x="57" y="234"/>
                  <a:pt x="54" y="238"/>
                </a:cubicBezTo>
                <a:cubicBezTo>
                  <a:pt x="54" y="237"/>
                  <a:pt x="55" y="237"/>
                  <a:pt x="55" y="236"/>
                </a:cubicBezTo>
                <a:cubicBezTo>
                  <a:pt x="55" y="235"/>
                  <a:pt x="54" y="236"/>
                  <a:pt x="55" y="235"/>
                </a:cubicBezTo>
                <a:cubicBezTo>
                  <a:pt x="55" y="235"/>
                  <a:pt x="55" y="235"/>
                  <a:pt x="55" y="235"/>
                </a:cubicBezTo>
                <a:cubicBezTo>
                  <a:pt x="56" y="233"/>
                  <a:pt x="56" y="233"/>
                  <a:pt x="57" y="231"/>
                </a:cubicBezTo>
                <a:cubicBezTo>
                  <a:pt x="56" y="233"/>
                  <a:pt x="57" y="232"/>
                  <a:pt x="57" y="233"/>
                </a:cubicBezTo>
                <a:cubicBezTo>
                  <a:pt x="57" y="233"/>
                  <a:pt x="56" y="234"/>
                  <a:pt x="56" y="234"/>
                </a:cubicBezTo>
                <a:cubicBezTo>
                  <a:pt x="56" y="234"/>
                  <a:pt x="56" y="235"/>
                  <a:pt x="56" y="235"/>
                </a:cubicBezTo>
                <a:cubicBezTo>
                  <a:pt x="56" y="234"/>
                  <a:pt x="57" y="233"/>
                  <a:pt x="58" y="232"/>
                </a:cubicBezTo>
                <a:cubicBezTo>
                  <a:pt x="57" y="232"/>
                  <a:pt x="58" y="230"/>
                  <a:pt x="58" y="230"/>
                </a:cubicBezTo>
                <a:cubicBezTo>
                  <a:pt x="60" y="228"/>
                  <a:pt x="64" y="221"/>
                  <a:pt x="66" y="220"/>
                </a:cubicBezTo>
                <a:cubicBezTo>
                  <a:pt x="66" y="219"/>
                  <a:pt x="65" y="220"/>
                  <a:pt x="66" y="219"/>
                </a:cubicBezTo>
                <a:cubicBezTo>
                  <a:pt x="67" y="218"/>
                  <a:pt x="68" y="218"/>
                  <a:pt x="69" y="216"/>
                </a:cubicBezTo>
                <a:cubicBezTo>
                  <a:pt x="68" y="217"/>
                  <a:pt x="69" y="217"/>
                  <a:pt x="68" y="218"/>
                </a:cubicBezTo>
                <a:cubicBezTo>
                  <a:pt x="68" y="218"/>
                  <a:pt x="68" y="218"/>
                  <a:pt x="67" y="218"/>
                </a:cubicBezTo>
                <a:cubicBezTo>
                  <a:pt x="67" y="219"/>
                  <a:pt x="66" y="220"/>
                  <a:pt x="67" y="220"/>
                </a:cubicBezTo>
                <a:cubicBezTo>
                  <a:pt x="67" y="219"/>
                  <a:pt x="70" y="216"/>
                  <a:pt x="70" y="215"/>
                </a:cubicBezTo>
                <a:cubicBezTo>
                  <a:pt x="71" y="214"/>
                  <a:pt x="71" y="213"/>
                  <a:pt x="72" y="212"/>
                </a:cubicBezTo>
                <a:cubicBezTo>
                  <a:pt x="72" y="213"/>
                  <a:pt x="71" y="214"/>
                  <a:pt x="71" y="214"/>
                </a:cubicBezTo>
                <a:cubicBezTo>
                  <a:pt x="72" y="213"/>
                  <a:pt x="72" y="212"/>
                  <a:pt x="73" y="211"/>
                </a:cubicBezTo>
                <a:cubicBezTo>
                  <a:pt x="72" y="211"/>
                  <a:pt x="76" y="207"/>
                  <a:pt x="76" y="206"/>
                </a:cubicBezTo>
                <a:cubicBezTo>
                  <a:pt x="76" y="206"/>
                  <a:pt x="76" y="207"/>
                  <a:pt x="76" y="207"/>
                </a:cubicBezTo>
                <a:cubicBezTo>
                  <a:pt x="77" y="206"/>
                  <a:pt x="78" y="205"/>
                  <a:pt x="77" y="205"/>
                </a:cubicBezTo>
                <a:cubicBezTo>
                  <a:pt x="79" y="204"/>
                  <a:pt x="78" y="203"/>
                  <a:pt x="79" y="203"/>
                </a:cubicBezTo>
                <a:cubicBezTo>
                  <a:pt x="80" y="202"/>
                  <a:pt x="81" y="201"/>
                  <a:pt x="80" y="201"/>
                </a:cubicBezTo>
                <a:cubicBezTo>
                  <a:pt x="81" y="199"/>
                  <a:pt x="81" y="201"/>
                  <a:pt x="82" y="200"/>
                </a:cubicBezTo>
                <a:cubicBezTo>
                  <a:pt x="81" y="199"/>
                  <a:pt x="82" y="199"/>
                  <a:pt x="83" y="197"/>
                </a:cubicBezTo>
                <a:cubicBezTo>
                  <a:pt x="84" y="197"/>
                  <a:pt x="83" y="198"/>
                  <a:pt x="83" y="198"/>
                </a:cubicBezTo>
                <a:cubicBezTo>
                  <a:pt x="84" y="197"/>
                  <a:pt x="84" y="197"/>
                  <a:pt x="84" y="197"/>
                </a:cubicBezTo>
                <a:cubicBezTo>
                  <a:pt x="84" y="197"/>
                  <a:pt x="84" y="196"/>
                  <a:pt x="85" y="196"/>
                </a:cubicBezTo>
                <a:cubicBezTo>
                  <a:pt x="86" y="196"/>
                  <a:pt x="83" y="197"/>
                  <a:pt x="84" y="197"/>
                </a:cubicBezTo>
                <a:cubicBezTo>
                  <a:pt x="86" y="196"/>
                  <a:pt x="87" y="194"/>
                  <a:pt x="86" y="194"/>
                </a:cubicBezTo>
                <a:cubicBezTo>
                  <a:pt x="87" y="194"/>
                  <a:pt x="89" y="193"/>
                  <a:pt x="88" y="192"/>
                </a:cubicBezTo>
                <a:cubicBezTo>
                  <a:pt x="89" y="191"/>
                  <a:pt x="89" y="192"/>
                  <a:pt x="89" y="191"/>
                </a:cubicBezTo>
                <a:cubicBezTo>
                  <a:pt x="92" y="188"/>
                  <a:pt x="93" y="187"/>
                  <a:pt x="96" y="183"/>
                </a:cubicBezTo>
                <a:cubicBezTo>
                  <a:pt x="97" y="182"/>
                  <a:pt x="96" y="183"/>
                  <a:pt x="97" y="183"/>
                </a:cubicBezTo>
                <a:cubicBezTo>
                  <a:pt x="98" y="181"/>
                  <a:pt x="99" y="179"/>
                  <a:pt x="100" y="179"/>
                </a:cubicBezTo>
                <a:cubicBezTo>
                  <a:pt x="100" y="178"/>
                  <a:pt x="102" y="177"/>
                  <a:pt x="102" y="177"/>
                </a:cubicBezTo>
                <a:cubicBezTo>
                  <a:pt x="102" y="177"/>
                  <a:pt x="102" y="177"/>
                  <a:pt x="102" y="176"/>
                </a:cubicBezTo>
                <a:cubicBezTo>
                  <a:pt x="103" y="176"/>
                  <a:pt x="106" y="171"/>
                  <a:pt x="106" y="172"/>
                </a:cubicBezTo>
                <a:cubicBezTo>
                  <a:pt x="107" y="170"/>
                  <a:pt x="109" y="168"/>
                  <a:pt x="109" y="167"/>
                </a:cubicBezTo>
                <a:cubicBezTo>
                  <a:pt x="111" y="166"/>
                  <a:pt x="115" y="160"/>
                  <a:pt x="115" y="163"/>
                </a:cubicBezTo>
                <a:cubicBezTo>
                  <a:pt x="116" y="162"/>
                  <a:pt x="115" y="161"/>
                  <a:pt x="117" y="160"/>
                </a:cubicBezTo>
                <a:cubicBezTo>
                  <a:pt x="118" y="160"/>
                  <a:pt x="115" y="162"/>
                  <a:pt x="116" y="162"/>
                </a:cubicBezTo>
                <a:cubicBezTo>
                  <a:pt x="117" y="161"/>
                  <a:pt x="119" y="159"/>
                  <a:pt x="119" y="158"/>
                </a:cubicBezTo>
                <a:cubicBezTo>
                  <a:pt x="118" y="159"/>
                  <a:pt x="117" y="160"/>
                  <a:pt x="117" y="160"/>
                </a:cubicBezTo>
                <a:cubicBezTo>
                  <a:pt x="118" y="158"/>
                  <a:pt x="121" y="156"/>
                  <a:pt x="122" y="155"/>
                </a:cubicBezTo>
                <a:cubicBezTo>
                  <a:pt x="123" y="154"/>
                  <a:pt x="121" y="156"/>
                  <a:pt x="122" y="154"/>
                </a:cubicBezTo>
                <a:cubicBezTo>
                  <a:pt x="123" y="154"/>
                  <a:pt x="123" y="153"/>
                  <a:pt x="124" y="152"/>
                </a:cubicBezTo>
                <a:cubicBezTo>
                  <a:pt x="123" y="153"/>
                  <a:pt x="123" y="153"/>
                  <a:pt x="122" y="153"/>
                </a:cubicBezTo>
                <a:cubicBezTo>
                  <a:pt x="122" y="154"/>
                  <a:pt x="121" y="155"/>
                  <a:pt x="120" y="156"/>
                </a:cubicBezTo>
                <a:cubicBezTo>
                  <a:pt x="120" y="154"/>
                  <a:pt x="121" y="154"/>
                  <a:pt x="122" y="153"/>
                </a:cubicBezTo>
                <a:cubicBezTo>
                  <a:pt x="124" y="152"/>
                  <a:pt x="124" y="153"/>
                  <a:pt x="125" y="151"/>
                </a:cubicBezTo>
                <a:cubicBezTo>
                  <a:pt x="126" y="150"/>
                  <a:pt x="125" y="151"/>
                  <a:pt x="125" y="150"/>
                </a:cubicBezTo>
                <a:cubicBezTo>
                  <a:pt x="126" y="149"/>
                  <a:pt x="126" y="149"/>
                  <a:pt x="126" y="149"/>
                </a:cubicBezTo>
                <a:cubicBezTo>
                  <a:pt x="126" y="149"/>
                  <a:pt x="126" y="149"/>
                  <a:pt x="126" y="149"/>
                </a:cubicBezTo>
                <a:cubicBezTo>
                  <a:pt x="126" y="150"/>
                  <a:pt x="125" y="151"/>
                  <a:pt x="126" y="151"/>
                </a:cubicBezTo>
                <a:cubicBezTo>
                  <a:pt x="127" y="149"/>
                  <a:pt x="127" y="151"/>
                  <a:pt x="127" y="151"/>
                </a:cubicBezTo>
                <a:cubicBezTo>
                  <a:pt x="128" y="150"/>
                  <a:pt x="128" y="149"/>
                  <a:pt x="129" y="148"/>
                </a:cubicBezTo>
                <a:cubicBezTo>
                  <a:pt x="131" y="147"/>
                  <a:pt x="134" y="144"/>
                  <a:pt x="133" y="143"/>
                </a:cubicBezTo>
                <a:cubicBezTo>
                  <a:pt x="134" y="143"/>
                  <a:pt x="133" y="145"/>
                  <a:pt x="134" y="144"/>
                </a:cubicBezTo>
                <a:cubicBezTo>
                  <a:pt x="134" y="144"/>
                  <a:pt x="135" y="143"/>
                  <a:pt x="135" y="142"/>
                </a:cubicBezTo>
                <a:cubicBezTo>
                  <a:pt x="136" y="141"/>
                  <a:pt x="137" y="140"/>
                  <a:pt x="138" y="139"/>
                </a:cubicBezTo>
                <a:cubicBezTo>
                  <a:pt x="139" y="138"/>
                  <a:pt x="137" y="141"/>
                  <a:pt x="139" y="140"/>
                </a:cubicBezTo>
                <a:cubicBezTo>
                  <a:pt x="140" y="137"/>
                  <a:pt x="140" y="137"/>
                  <a:pt x="140" y="137"/>
                </a:cubicBezTo>
                <a:cubicBezTo>
                  <a:pt x="141" y="138"/>
                  <a:pt x="142" y="136"/>
                  <a:pt x="143" y="136"/>
                </a:cubicBezTo>
                <a:cubicBezTo>
                  <a:pt x="143" y="135"/>
                  <a:pt x="143" y="135"/>
                  <a:pt x="144" y="135"/>
                </a:cubicBezTo>
                <a:cubicBezTo>
                  <a:pt x="145" y="134"/>
                  <a:pt x="148" y="132"/>
                  <a:pt x="148" y="130"/>
                </a:cubicBezTo>
                <a:cubicBezTo>
                  <a:pt x="148" y="130"/>
                  <a:pt x="151" y="128"/>
                  <a:pt x="150" y="128"/>
                </a:cubicBezTo>
                <a:cubicBezTo>
                  <a:pt x="152" y="128"/>
                  <a:pt x="153" y="125"/>
                  <a:pt x="155" y="125"/>
                </a:cubicBezTo>
                <a:cubicBezTo>
                  <a:pt x="155" y="124"/>
                  <a:pt x="155" y="124"/>
                  <a:pt x="156" y="124"/>
                </a:cubicBezTo>
                <a:cubicBezTo>
                  <a:pt x="155" y="124"/>
                  <a:pt x="155" y="124"/>
                  <a:pt x="155" y="124"/>
                </a:cubicBezTo>
                <a:cubicBezTo>
                  <a:pt x="156" y="123"/>
                  <a:pt x="156" y="122"/>
                  <a:pt x="158" y="121"/>
                </a:cubicBezTo>
                <a:cubicBezTo>
                  <a:pt x="157" y="122"/>
                  <a:pt x="155" y="123"/>
                  <a:pt x="156" y="123"/>
                </a:cubicBezTo>
                <a:cubicBezTo>
                  <a:pt x="158" y="121"/>
                  <a:pt x="161" y="121"/>
                  <a:pt x="163" y="119"/>
                </a:cubicBezTo>
                <a:cubicBezTo>
                  <a:pt x="163" y="118"/>
                  <a:pt x="164" y="117"/>
                  <a:pt x="163" y="117"/>
                </a:cubicBezTo>
                <a:cubicBezTo>
                  <a:pt x="161" y="118"/>
                  <a:pt x="163" y="119"/>
                  <a:pt x="161" y="120"/>
                </a:cubicBezTo>
                <a:cubicBezTo>
                  <a:pt x="162" y="118"/>
                  <a:pt x="160" y="119"/>
                  <a:pt x="161" y="118"/>
                </a:cubicBezTo>
                <a:cubicBezTo>
                  <a:pt x="161" y="118"/>
                  <a:pt x="163" y="117"/>
                  <a:pt x="164" y="116"/>
                </a:cubicBezTo>
                <a:cubicBezTo>
                  <a:pt x="164" y="117"/>
                  <a:pt x="163" y="118"/>
                  <a:pt x="165" y="117"/>
                </a:cubicBezTo>
                <a:cubicBezTo>
                  <a:pt x="165" y="116"/>
                  <a:pt x="164" y="116"/>
                  <a:pt x="166" y="116"/>
                </a:cubicBezTo>
                <a:cubicBezTo>
                  <a:pt x="166" y="116"/>
                  <a:pt x="165" y="116"/>
                  <a:pt x="166" y="116"/>
                </a:cubicBezTo>
                <a:cubicBezTo>
                  <a:pt x="167" y="115"/>
                  <a:pt x="168" y="114"/>
                  <a:pt x="169" y="113"/>
                </a:cubicBezTo>
                <a:cubicBezTo>
                  <a:pt x="170" y="113"/>
                  <a:pt x="173" y="110"/>
                  <a:pt x="175" y="109"/>
                </a:cubicBezTo>
                <a:cubicBezTo>
                  <a:pt x="175" y="109"/>
                  <a:pt x="175" y="108"/>
                  <a:pt x="175" y="108"/>
                </a:cubicBezTo>
                <a:cubicBezTo>
                  <a:pt x="176" y="108"/>
                  <a:pt x="177" y="108"/>
                  <a:pt x="177" y="107"/>
                </a:cubicBezTo>
                <a:cubicBezTo>
                  <a:pt x="179" y="107"/>
                  <a:pt x="180" y="105"/>
                  <a:pt x="181" y="104"/>
                </a:cubicBezTo>
                <a:cubicBezTo>
                  <a:pt x="181" y="104"/>
                  <a:pt x="183" y="103"/>
                  <a:pt x="183" y="103"/>
                </a:cubicBezTo>
                <a:cubicBezTo>
                  <a:pt x="182" y="104"/>
                  <a:pt x="181" y="105"/>
                  <a:pt x="181" y="105"/>
                </a:cubicBezTo>
                <a:cubicBezTo>
                  <a:pt x="182" y="106"/>
                  <a:pt x="184" y="104"/>
                  <a:pt x="186" y="102"/>
                </a:cubicBezTo>
                <a:cubicBezTo>
                  <a:pt x="185" y="103"/>
                  <a:pt x="184" y="103"/>
                  <a:pt x="183" y="104"/>
                </a:cubicBezTo>
                <a:cubicBezTo>
                  <a:pt x="185" y="101"/>
                  <a:pt x="188" y="100"/>
                  <a:pt x="190" y="98"/>
                </a:cubicBezTo>
                <a:cubicBezTo>
                  <a:pt x="190" y="97"/>
                  <a:pt x="190" y="97"/>
                  <a:pt x="189" y="98"/>
                </a:cubicBezTo>
                <a:cubicBezTo>
                  <a:pt x="191" y="96"/>
                  <a:pt x="191" y="96"/>
                  <a:pt x="191" y="96"/>
                </a:cubicBezTo>
                <a:cubicBezTo>
                  <a:pt x="192" y="96"/>
                  <a:pt x="191" y="97"/>
                  <a:pt x="192" y="96"/>
                </a:cubicBezTo>
                <a:cubicBezTo>
                  <a:pt x="194" y="95"/>
                  <a:pt x="194" y="95"/>
                  <a:pt x="195" y="94"/>
                </a:cubicBezTo>
                <a:cubicBezTo>
                  <a:pt x="196" y="93"/>
                  <a:pt x="193" y="94"/>
                  <a:pt x="193" y="95"/>
                </a:cubicBezTo>
                <a:cubicBezTo>
                  <a:pt x="193" y="94"/>
                  <a:pt x="195" y="94"/>
                  <a:pt x="195" y="93"/>
                </a:cubicBezTo>
                <a:cubicBezTo>
                  <a:pt x="197" y="92"/>
                  <a:pt x="195" y="94"/>
                  <a:pt x="197" y="93"/>
                </a:cubicBezTo>
                <a:cubicBezTo>
                  <a:pt x="198" y="92"/>
                  <a:pt x="203" y="90"/>
                  <a:pt x="202" y="89"/>
                </a:cubicBezTo>
                <a:cubicBezTo>
                  <a:pt x="201" y="90"/>
                  <a:pt x="199" y="91"/>
                  <a:pt x="198" y="92"/>
                </a:cubicBezTo>
                <a:cubicBezTo>
                  <a:pt x="198" y="91"/>
                  <a:pt x="200" y="90"/>
                  <a:pt x="199" y="90"/>
                </a:cubicBezTo>
                <a:cubicBezTo>
                  <a:pt x="201" y="89"/>
                  <a:pt x="205" y="86"/>
                  <a:pt x="206" y="86"/>
                </a:cubicBezTo>
                <a:cubicBezTo>
                  <a:pt x="206" y="86"/>
                  <a:pt x="205" y="86"/>
                  <a:pt x="205" y="87"/>
                </a:cubicBezTo>
                <a:cubicBezTo>
                  <a:pt x="206" y="86"/>
                  <a:pt x="207" y="85"/>
                  <a:pt x="206" y="87"/>
                </a:cubicBezTo>
                <a:cubicBezTo>
                  <a:pt x="205" y="88"/>
                  <a:pt x="206" y="86"/>
                  <a:pt x="205" y="87"/>
                </a:cubicBezTo>
                <a:cubicBezTo>
                  <a:pt x="203" y="89"/>
                  <a:pt x="205" y="87"/>
                  <a:pt x="205" y="88"/>
                </a:cubicBezTo>
                <a:cubicBezTo>
                  <a:pt x="203" y="89"/>
                  <a:pt x="204" y="89"/>
                  <a:pt x="202" y="90"/>
                </a:cubicBezTo>
                <a:cubicBezTo>
                  <a:pt x="203" y="90"/>
                  <a:pt x="204" y="89"/>
                  <a:pt x="205" y="89"/>
                </a:cubicBezTo>
                <a:cubicBezTo>
                  <a:pt x="205" y="88"/>
                  <a:pt x="206" y="87"/>
                  <a:pt x="207" y="87"/>
                </a:cubicBezTo>
                <a:cubicBezTo>
                  <a:pt x="207" y="87"/>
                  <a:pt x="206" y="88"/>
                  <a:pt x="207" y="88"/>
                </a:cubicBezTo>
                <a:cubicBezTo>
                  <a:pt x="208" y="87"/>
                  <a:pt x="209" y="86"/>
                  <a:pt x="208" y="86"/>
                </a:cubicBezTo>
                <a:cubicBezTo>
                  <a:pt x="207" y="87"/>
                  <a:pt x="207" y="86"/>
                  <a:pt x="206" y="87"/>
                </a:cubicBezTo>
                <a:cubicBezTo>
                  <a:pt x="207" y="86"/>
                  <a:pt x="208" y="86"/>
                  <a:pt x="209" y="85"/>
                </a:cubicBezTo>
                <a:cubicBezTo>
                  <a:pt x="209" y="84"/>
                  <a:pt x="210" y="84"/>
                  <a:pt x="210" y="84"/>
                </a:cubicBezTo>
                <a:cubicBezTo>
                  <a:pt x="209" y="85"/>
                  <a:pt x="208" y="85"/>
                  <a:pt x="207" y="85"/>
                </a:cubicBezTo>
                <a:cubicBezTo>
                  <a:pt x="207" y="84"/>
                  <a:pt x="208" y="85"/>
                  <a:pt x="209" y="84"/>
                </a:cubicBezTo>
                <a:cubicBezTo>
                  <a:pt x="207" y="84"/>
                  <a:pt x="206" y="85"/>
                  <a:pt x="205" y="86"/>
                </a:cubicBezTo>
                <a:cubicBezTo>
                  <a:pt x="205" y="86"/>
                  <a:pt x="205" y="85"/>
                  <a:pt x="205" y="85"/>
                </a:cubicBezTo>
                <a:cubicBezTo>
                  <a:pt x="204" y="86"/>
                  <a:pt x="203" y="87"/>
                  <a:pt x="204" y="87"/>
                </a:cubicBezTo>
                <a:cubicBezTo>
                  <a:pt x="202" y="88"/>
                  <a:pt x="201" y="88"/>
                  <a:pt x="200" y="89"/>
                </a:cubicBezTo>
                <a:cubicBezTo>
                  <a:pt x="201" y="89"/>
                  <a:pt x="199" y="90"/>
                  <a:pt x="199" y="90"/>
                </a:cubicBezTo>
                <a:cubicBezTo>
                  <a:pt x="198" y="90"/>
                  <a:pt x="198" y="90"/>
                  <a:pt x="198" y="90"/>
                </a:cubicBezTo>
                <a:cubicBezTo>
                  <a:pt x="198" y="90"/>
                  <a:pt x="197" y="91"/>
                  <a:pt x="197" y="92"/>
                </a:cubicBezTo>
                <a:cubicBezTo>
                  <a:pt x="195" y="92"/>
                  <a:pt x="194" y="93"/>
                  <a:pt x="193" y="94"/>
                </a:cubicBezTo>
                <a:cubicBezTo>
                  <a:pt x="193" y="94"/>
                  <a:pt x="192" y="94"/>
                  <a:pt x="192" y="94"/>
                </a:cubicBezTo>
                <a:cubicBezTo>
                  <a:pt x="190" y="96"/>
                  <a:pt x="186" y="97"/>
                  <a:pt x="185" y="99"/>
                </a:cubicBezTo>
                <a:cubicBezTo>
                  <a:pt x="184" y="99"/>
                  <a:pt x="183" y="100"/>
                  <a:pt x="183" y="101"/>
                </a:cubicBezTo>
                <a:cubicBezTo>
                  <a:pt x="182" y="102"/>
                  <a:pt x="182" y="101"/>
                  <a:pt x="181" y="101"/>
                </a:cubicBezTo>
                <a:cubicBezTo>
                  <a:pt x="181" y="103"/>
                  <a:pt x="177" y="104"/>
                  <a:pt x="175" y="105"/>
                </a:cubicBezTo>
                <a:cubicBezTo>
                  <a:pt x="175" y="106"/>
                  <a:pt x="175" y="106"/>
                  <a:pt x="175" y="106"/>
                </a:cubicBezTo>
                <a:cubicBezTo>
                  <a:pt x="174" y="107"/>
                  <a:pt x="174" y="107"/>
                  <a:pt x="172" y="109"/>
                </a:cubicBezTo>
                <a:cubicBezTo>
                  <a:pt x="172" y="108"/>
                  <a:pt x="173" y="107"/>
                  <a:pt x="172" y="107"/>
                </a:cubicBezTo>
                <a:cubicBezTo>
                  <a:pt x="171" y="110"/>
                  <a:pt x="166" y="113"/>
                  <a:pt x="164" y="115"/>
                </a:cubicBezTo>
                <a:cubicBezTo>
                  <a:pt x="164" y="115"/>
                  <a:pt x="164" y="115"/>
                  <a:pt x="164" y="116"/>
                </a:cubicBezTo>
                <a:cubicBezTo>
                  <a:pt x="163" y="116"/>
                  <a:pt x="162" y="117"/>
                  <a:pt x="161" y="118"/>
                </a:cubicBezTo>
                <a:cubicBezTo>
                  <a:pt x="161" y="117"/>
                  <a:pt x="162" y="116"/>
                  <a:pt x="161" y="116"/>
                </a:cubicBezTo>
                <a:cubicBezTo>
                  <a:pt x="156" y="120"/>
                  <a:pt x="151" y="126"/>
                  <a:pt x="147" y="128"/>
                </a:cubicBezTo>
                <a:cubicBezTo>
                  <a:pt x="147" y="128"/>
                  <a:pt x="148" y="127"/>
                  <a:pt x="148" y="126"/>
                </a:cubicBezTo>
                <a:cubicBezTo>
                  <a:pt x="147" y="127"/>
                  <a:pt x="148" y="126"/>
                  <a:pt x="147" y="127"/>
                </a:cubicBezTo>
                <a:cubicBezTo>
                  <a:pt x="146" y="129"/>
                  <a:pt x="145" y="128"/>
                  <a:pt x="144" y="129"/>
                </a:cubicBezTo>
                <a:cubicBezTo>
                  <a:pt x="143" y="130"/>
                  <a:pt x="144" y="130"/>
                  <a:pt x="143" y="131"/>
                </a:cubicBezTo>
                <a:cubicBezTo>
                  <a:pt x="142" y="131"/>
                  <a:pt x="142" y="131"/>
                  <a:pt x="141" y="132"/>
                </a:cubicBezTo>
                <a:cubicBezTo>
                  <a:pt x="140" y="133"/>
                  <a:pt x="141" y="132"/>
                  <a:pt x="141" y="133"/>
                </a:cubicBezTo>
                <a:cubicBezTo>
                  <a:pt x="140" y="133"/>
                  <a:pt x="138" y="136"/>
                  <a:pt x="138" y="135"/>
                </a:cubicBezTo>
                <a:cubicBezTo>
                  <a:pt x="138" y="135"/>
                  <a:pt x="139" y="134"/>
                  <a:pt x="139" y="134"/>
                </a:cubicBezTo>
                <a:cubicBezTo>
                  <a:pt x="137" y="135"/>
                  <a:pt x="139" y="134"/>
                  <a:pt x="137" y="134"/>
                </a:cubicBezTo>
                <a:cubicBezTo>
                  <a:pt x="136" y="135"/>
                  <a:pt x="137" y="135"/>
                  <a:pt x="137" y="135"/>
                </a:cubicBezTo>
                <a:cubicBezTo>
                  <a:pt x="136" y="137"/>
                  <a:pt x="133" y="139"/>
                  <a:pt x="131" y="140"/>
                </a:cubicBezTo>
                <a:cubicBezTo>
                  <a:pt x="131" y="141"/>
                  <a:pt x="130" y="142"/>
                  <a:pt x="130" y="143"/>
                </a:cubicBezTo>
                <a:cubicBezTo>
                  <a:pt x="128" y="144"/>
                  <a:pt x="130" y="142"/>
                  <a:pt x="129" y="143"/>
                </a:cubicBezTo>
                <a:cubicBezTo>
                  <a:pt x="128" y="144"/>
                  <a:pt x="127" y="145"/>
                  <a:pt x="126" y="146"/>
                </a:cubicBezTo>
                <a:cubicBezTo>
                  <a:pt x="127" y="146"/>
                  <a:pt x="127" y="145"/>
                  <a:pt x="127" y="146"/>
                </a:cubicBezTo>
                <a:cubicBezTo>
                  <a:pt x="126" y="146"/>
                  <a:pt x="126" y="148"/>
                  <a:pt x="126" y="147"/>
                </a:cubicBezTo>
                <a:cubicBezTo>
                  <a:pt x="125" y="148"/>
                  <a:pt x="125" y="149"/>
                  <a:pt x="124" y="150"/>
                </a:cubicBezTo>
                <a:cubicBezTo>
                  <a:pt x="124" y="149"/>
                  <a:pt x="125" y="149"/>
                  <a:pt x="125" y="148"/>
                </a:cubicBezTo>
                <a:cubicBezTo>
                  <a:pt x="124" y="149"/>
                  <a:pt x="125" y="148"/>
                  <a:pt x="125" y="147"/>
                </a:cubicBezTo>
                <a:cubicBezTo>
                  <a:pt x="124" y="148"/>
                  <a:pt x="123" y="149"/>
                  <a:pt x="122" y="149"/>
                </a:cubicBezTo>
                <a:cubicBezTo>
                  <a:pt x="123" y="149"/>
                  <a:pt x="124" y="147"/>
                  <a:pt x="123" y="148"/>
                </a:cubicBezTo>
                <a:cubicBezTo>
                  <a:pt x="121" y="149"/>
                  <a:pt x="120" y="152"/>
                  <a:pt x="119" y="153"/>
                </a:cubicBezTo>
                <a:cubicBezTo>
                  <a:pt x="119" y="152"/>
                  <a:pt x="120" y="151"/>
                  <a:pt x="119" y="152"/>
                </a:cubicBezTo>
                <a:cubicBezTo>
                  <a:pt x="118" y="153"/>
                  <a:pt x="117" y="156"/>
                  <a:pt x="115" y="156"/>
                </a:cubicBezTo>
                <a:cubicBezTo>
                  <a:pt x="116" y="156"/>
                  <a:pt x="117" y="155"/>
                  <a:pt x="116" y="155"/>
                </a:cubicBezTo>
                <a:cubicBezTo>
                  <a:pt x="115" y="156"/>
                  <a:pt x="114" y="157"/>
                  <a:pt x="113" y="159"/>
                </a:cubicBezTo>
                <a:cubicBezTo>
                  <a:pt x="112" y="159"/>
                  <a:pt x="112" y="159"/>
                  <a:pt x="111" y="159"/>
                </a:cubicBezTo>
                <a:cubicBezTo>
                  <a:pt x="111" y="160"/>
                  <a:pt x="111" y="160"/>
                  <a:pt x="110" y="161"/>
                </a:cubicBezTo>
                <a:cubicBezTo>
                  <a:pt x="110" y="161"/>
                  <a:pt x="110" y="162"/>
                  <a:pt x="109" y="162"/>
                </a:cubicBezTo>
                <a:cubicBezTo>
                  <a:pt x="109" y="162"/>
                  <a:pt x="109" y="162"/>
                  <a:pt x="109" y="162"/>
                </a:cubicBezTo>
                <a:cubicBezTo>
                  <a:pt x="106" y="164"/>
                  <a:pt x="105" y="167"/>
                  <a:pt x="103" y="169"/>
                </a:cubicBezTo>
                <a:cubicBezTo>
                  <a:pt x="103" y="169"/>
                  <a:pt x="103" y="168"/>
                  <a:pt x="102" y="168"/>
                </a:cubicBezTo>
                <a:cubicBezTo>
                  <a:pt x="102" y="169"/>
                  <a:pt x="101" y="170"/>
                  <a:pt x="100" y="171"/>
                </a:cubicBezTo>
                <a:cubicBezTo>
                  <a:pt x="101" y="170"/>
                  <a:pt x="102" y="168"/>
                  <a:pt x="102" y="169"/>
                </a:cubicBezTo>
                <a:cubicBezTo>
                  <a:pt x="101" y="171"/>
                  <a:pt x="100" y="171"/>
                  <a:pt x="98" y="172"/>
                </a:cubicBezTo>
                <a:cubicBezTo>
                  <a:pt x="97" y="174"/>
                  <a:pt x="99" y="172"/>
                  <a:pt x="99" y="173"/>
                </a:cubicBezTo>
                <a:cubicBezTo>
                  <a:pt x="96" y="175"/>
                  <a:pt x="94" y="179"/>
                  <a:pt x="92" y="181"/>
                </a:cubicBezTo>
                <a:cubicBezTo>
                  <a:pt x="92" y="180"/>
                  <a:pt x="93" y="180"/>
                  <a:pt x="93" y="179"/>
                </a:cubicBezTo>
                <a:cubicBezTo>
                  <a:pt x="92" y="180"/>
                  <a:pt x="93" y="179"/>
                  <a:pt x="92" y="180"/>
                </a:cubicBezTo>
                <a:cubicBezTo>
                  <a:pt x="90" y="183"/>
                  <a:pt x="87" y="186"/>
                  <a:pt x="84" y="189"/>
                </a:cubicBezTo>
                <a:cubicBezTo>
                  <a:pt x="85" y="188"/>
                  <a:pt x="85" y="188"/>
                  <a:pt x="84" y="188"/>
                </a:cubicBezTo>
                <a:cubicBezTo>
                  <a:pt x="83" y="190"/>
                  <a:pt x="83" y="191"/>
                  <a:pt x="82" y="192"/>
                </a:cubicBezTo>
                <a:cubicBezTo>
                  <a:pt x="82" y="191"/>
                  <a:pt x="82" y="191"/>
                  <a:pt x="82" y="191"/>
                </a:cubicBezTo>
                <a:cubicBezTo>
                  <a:pt x="80" y="194"/>
                  <a:pt x="78" y="196"/>
                  <a:pt x="76" y="199"/>
                </a:cubicBezTo>
                <a:cubicBezTo>
                  <a:pt x="76" y="198"/>
                  <a:pt x="76" y="198"/>
                  <a:pt x="76" y="198"/>
                </a:cubicBezTo>
                <a:cubicBezTo>
                  <a:pt x="73" y="202"/>
                  <a:pt x="73" y="202"/>
                  <a:pt x="71" y="205"/>
                </a:cubicBezTo>
                <a:cubicBezTo>
                  <a:pt x="71" y="204"/>
                  <a:pt x="71" y="203"/>
                  <a:pt x="70" y="204"/>
                </a:cubicBezTo>
                <a:cubicBezTo>
                  <a:pt x="70" y="205"/>
                  <a:pt x="69" y="204"/>
                  <a:pt x="69" y="206"/>
                </a:cubicBezTo>
                <a:cubicBezTo>
                  <a:pt x="68" y="207"/>
                  <a:pt x="68" y="207"/>
                  <a:pt x="68" y="207"/>
                </a:cubicBezTo>
                <a:cubicBezTo>
                  <a:pt x="68" y="208"/>
                  <a:pt x="67" y="208"/>
                  <a:pt x="67" y="209"/>
                </a:cubicBezTo>
                <a:cubicBezTo>
                  <a:pt x="67" y="209"/>
                  <a:pt x="68" y="208"/>
                  <a:pt x="68" y="209"/>
                </a:cubicBezTo>
                <a:cubicBezTo>
                  <a:pt x="66" y="211"/>
                  <a:pt x="67" y="210"/>
                  <a:pt x="65" y="212"/>
                </a:cubicBezTo>
                <a:cubicBezTo>
                  <a:pt x="65" y="212"/>
                  <a:pt x="66" y="210"/>
                  <a:pt x="66" y="212"/>
                </a:cubicBezTo>
                <a:cubicBezTo>
                  <a:pt x="63" y="213"/>
                  <a:pt x="60" y="218"/>
                  <a:pt x="61" y="216"/>
                </a:cubicBezTo>
                <a:cubicBezTo>
                  <a:pt x="59" y="217"/>
                  <a:pt x="59" y="219"/>
                  <a:pt x="58" y="220"/>
                </a:cubicBezTo>
                <a:cubicBezTo>
                  <a:pt x="58" y="220"/>
                  <a:pt x="58" y="219"/>
                  <a:pt x="58" y="219"/>
                </a:cubicBezTo>
                <a:cubicBezTo>
                  <a:pt x="57" y="221"/>
                  <a:pt x="56" y="220"/>
                  <a:pt x="55" y="222"/>
                </a:cubicBezTo>
                <a:cubicBezTo>
                  <a:pt x="55" y="223"/>
                  <a:pt x="56" y="222"/>
                  <a:pt x="56" y="223"/>
                </a:cubicBezTo>
                <a:cubicBezTo>
                  <a:pt x="55" y="223"/>
                  <a:pt x="53" y="226"/>
                  <a:pt x="53" y="227"/>
                </a:cubicBezTo>
                <a:cubicBezTo>
                  <a:pt x="47" y="235"/>
                  <a:pt x="41" y="244"/>
                  <a:pt x="35" y="252"/>
                </a:cubicBezTo>
                <a:cubicBezTo>
                  <a:pt x="35" y="251"/>
                  <a:pt x="36" y="250"/>
                  <a:pt x="36" y="249"/>
                </a:cubicBezTo>
                <a:cubicBezTo>
                  <a:pt x="36" y="249"/>
                  <a:pt x="37" y="248"/>
                  <a:pt x="36" y="248"/>
                </a:cubicBezTo>
                <a:cubicBezTo>
                  <a:pt x="36" y="249"/>
                  <a:pt x="36" y="249"/>
                  <a:pt x="36" y="250"/>
                </a:cubicBezTo>
                <a:cubicBezTo>
                  <a:pt x="35" y="250"/>
                  <a:pt x="36" y="250"/>
                  <a:pt x="35" y="251"/>
                </a:cubicBezTo>
                <a:cubicBezTo>
                  <a:pt x="34" y="252"/>
                  <a:pt x="35" y="251"/>
                  <a:pt x="34" y="251"/>
                </a:cubicBezTo>
                <a:cubicBezTo>
                  <a:pt x="34" y="251"/>
                  <a:pt x="34" y="252"/>
                  <a:pt x="33" y="253"/>
                </a:cubicBezTo>
                <a:cubicBezTo>
                  <a:pt x="33" y="253"/>
                  <a:pt x="33" y="253"/>
                  <a:pt x="33" y="253"/>
                </a:cubicBezTo>
                <a:cubicBezTo>
                  <a:pt x="35" y="252"/>
                  <a:pt x="35" y="252"/>
                  <a:pt x="36" y="252"/>
                </a:cubicBezTo>
                <a:cubicBezTo>
                  <a:pt x="35" y="253"/>
                  <a:pt x="35" y="254"/>
                  <a:pt x="34" y="254"/>
                </a:cubicBezTo>
                <a:cubicBezTo>
                  <a:pt x="34" y="254"/>
                  <a:pt x="35" y="252"/>
                  <a:pt x="34" y="253"/>
                </a:cubicBezTo>
                <a:cubicBezTo>
                  <a:pt x="33" y="256"/>
                  <a:pt x="30" y="257"/>
                  <a:pt x="30" y="260"/>
                </a:cubicBezTo>
                <a:cubicBezTo>
                  <a:pt x="29" y="260"/>
                  <a:pt x="29" y="260"/>
                  <a:pt x="29" y="261"/>
                </a:cubicBezTo>
                <a:cubicBezTo>
                  <a:pt x="28" y="261"/>
                  <a:pt x="28" y="262"/>
                  <a:pt x="27" y="263"/>
                </a:cubicBezTo>
                <a:cubicBezTo>
                  <a:pt x="28" y="262"/>
                  <a:pt x="28" y="261"/>
                  <a:pt x="29" y="259"/>
                </a:cubicBezTo>
                <a:cubicBezTo>
                  <a:pt x="27" y="261"/>
                  <a:pt x="26" y="263"/>
                  <a:pt x="25" y="265"/>
                </a:cubicBezTo>
                <a:cubicBezTo>
                  <a:pt x="25" y="264"/>
                  <a:pt x="24" y="267"/>
                  <a:pt x="23" y="267"/>
                </a:cubicBezTo>
                <a:cubicBezTo>
                  <a:pt x="23" y="267"/>
                  <a:pt x="24" y="264"/>
                  <a:pt x="23" y="265"/>
                </a:cubicBezTo>
                <a:cubicBezTo>
                  <a:pt x="23" y="266"/>
                  <a:pt x="22" y="267"/>
                  <a:pt x="21" y="269"/>
                </a:cubicBezTo>
                <a:cubicBezTo>
                  <a:pt x="21" y="270"/>
                  <a:pt x="21" y="270"/>
                  <a:pt x="21" y="271"/>
                </a:cubicBezTo>
                <a:cubicBezTo>
                  <a:pt x="20" y="271"/>
                  <a:pt x="20" y="271"/>
                  <a:pt x="19" y="272"/>
                </a:cubicBezTo>
                <a:cubicBezTo>
                  <a:pt x="19" y="271"/>
                  <a:pt x="19" y="272"/>
                  <a:pt x="19" y="271"/>
                </a:cubicBezTo>
                <a:cubicBezTo>
                  <a:pt x="19" y="270"/>
                  <a:pt x="20" y="269"/>
                  <a:pt x="20" y="268"/>
                </a:cubicBezTo>
                <a:cubicBezTo>
                  <a:pt x="22" y="266"/>
                  <a:pt x="23" y="263"/>
                  <a:pt x="26" y="260"/>
                </a:cubicBezTo>
                <a:cubicBezTo>
                  <a:pt x="26" y="258"/>
                  <a:pt x="28" y="257"/>
                  <a:pt x="29" y="255"/>
                </a:cubicBezTo>
                <a:cubicBezTo>
                  <a:pt x="28" y="255"/>
                  <a:pt x="28" y="255"/>
                  <a:pt x="28" y="255"/>
                </a:cubicBezTo>
                <a:cubicBezTo>
                  <a:pt x="29" y="254"/>
                  <a:pt x="29" y="253"/>
                  <a:pt x="30" y="253"/>
                </a:cubicBezTo>
                <a:cubicBezTo>
                  <a:pt x="30" y="253"/>
                  <a:pt x="30" y="254"/>
                  <a:pt x="31" y="253"/>
                </a:cubicBezTo>
                <a:cubicBezTo>
                  <a:pt x="31" y="253"/>
                  <a:pt x="31" y="253"/>
                  <a:pt x="31" y="252"/>
                </a:cubicBezTo>
                <a:cubicBezTo>
                  <a:pt x="32" y="250"/>
                  <a:pt x="31" y="252"/>
                  <a:pt x="31" y="250"/>
                </a:cubicBezTo>
                <a:cubicBezTo>
                  <a:pt x="32" y="249"/>
                  <a:pt x="32" y="249"/>
                  <a:pt x="33" y="247"/>
                </a:cubicBezTo>
                <a:cubicBezTo>
                  <a:pt x="33" y="247"/>
                  <a:pt x="33" y="247"/>
                  <a:pt x="34" y="247"/>
                </a:cubicBezTo>
                <a:cubicBezTo>
                  <a:pt x="34" y="246"/>
                  <a:pt x="34" y="245"/>
                  <a:pt x="35" y="244"/>
                </a:cubicBezTo>
                <a:cubicBezTo>
                  <a:pt x="36" y="245"/>
                  <a:pt x="34" y="247"/>
                  <a:pt x="33" y="249"/>
                </a:cubicBezTo>
                <a:cubicBezTo>
                  <a:pt x="33" y="248"/>
                  <a:pt x="33" y="250"/>
                  <a:pt x="34" y="249"/>
                </a:cubicBezTo>
                <a:cubicBezTo>
                  <a:pt x="34" y="247"/>
                  <a:pt x="35" y="246"/>
                  <a:pt x="36" y="245"/>
                </a:cubicBezTo>
                <a:cubicBezTo>
                  <a:pt x="37" y="243"/>
                  <a:pt x="37" y="244"/>
                  <a:pt x="37" y="243"/>
                </a:cubicBezTo>
                <a:cubicBezTo>
                  <a:pt x="38" y="242"/>
                  <a:pt x="38" y="243"/>
                  <a:pt x="38" y="242"/>
                </a:cubicBezTo>
                <a:cubicBezTo>
                  <a:pt x="39" y="241"/>
                  <a:pt x="39" y="240"/>
                  <a:pt x="39" y="240"/>
                </a:cubicBezTo>
                <a:cubicBezTo>
                  <a:pt x="40" y="239"/>
                  <a:pt x="40" y="240"/>
                  <a:pt x="41" y="238"/>
                </a:cubicBezTo>
                <a:cubicBezTo>
                  <a:pt x="40" y="239"/>
                  <a:pt x="40" y="239"/>
                  <a:pt x="40" y="237"/>
                </a:cubicBezTo>
                <a:cubicBezTo>
                  <a:pt x="41" y="237"/>
                  <a:pt x="41" y="236"/>
                  <a:pt x="43" y="236"/>
                </a:cubicBezTo>
                <a:cubicBezTo>
                  <a:pt x="43" y="234"/>
                  <a:pt x="43" y="235"/>
                  <a:pt x="44" y="233"/>
                </a:cubicBezTo>
                <a:cubicBezTo>
                  <a:pt x="43" y="234"/>
                  <a:pt x="42" y="236"/>
                  <a:pt x="41" y="236"/>
                </a:cubicBezTo>
                <a:cubicBezTo>
                  <a:pt x="42" y="234"/>
                  <a:pt x="44" y="232"/>
                  <a:pt x="45" y="231"/>
                </a:cubicBezTo>
                <a:cubicBezTo>
                  <a:pt x="44" y="230"/>
                  <a:pt x="48" y="227"/>
                  <a:pt x="49" y="225"/>
                </a:cubicBezTo>
                <a:cubicBezTo>
                  <a:pt x="47" y="226"/>
                  <a:pt x="44" y="230"/>
                  <a:pt x="44" y="228"/>
                </a:cubicBezTo>
                <a:cubicBezTo>
                  <a:pt x="44" y="229"/>
                  <a:pt x="43" y="230"/>
                  <a:pt x="43" y="230"/>
                </a:cubicBezTo>
                <a:cubicBezTo>
                  <a:pt x="44" y="230"/>
                  <a:pt x="44" y="230"/>
                  <a:pt x="44" y="230"/>
                </a:cubicBezTo>
                <a:cubicBezTo>
                  <a:pt x="42" y="232"/>
                  <a:pt x="43" y="232"/>
                  <a:pt x="42" y="234"/>
                </a:cubicBezTo>
                <a:cubicBezTo>
                  <a:pt x="42" y="233"/>
                  <a:pt x="42" y="232"/>
                  <a:pt x="42" y="233"/>
                </a:cubicBezTo>
                <a:cubicBezTo>
                  <a:pt x="41" y="233"/>
                  <a:pt x="41" y="234"/>
                  <a:pt x="41" y="234"/>
                </a:cubicBezTo>
                <a:cubicBezTo>
                  <a:pt x="40" y="236"/>
                  <a:pt x="40" y="236"/>
                  <a:pt x="40" y="236"/>
                </a:cubicBezTo>
                <a:cubicBezTo>
                  <a:pt x="40" y="236"/>
                  <a:pt x="39" y="237"/>
                  <a:pt x="38" y="238"/>
                </a:cubicBezTo>
                <a:cubicBezTo>
                  <a:pt x="38" y="236"/>
                  <a:pt x="39" y="236"/>
                  <a:pt x="40" y="235"/>
                </a:cubicBezTo>
                <a:cubicBezTo>
                  <a:pt x="39" y="235"/>
                  <a:pt x="39" y="236"/>
                  <a:pt x="38" y="236"/>
                </a:cubicBezTo>
                <a:cubicBezTo>
                  <a:pt x="38" y="238"/>
                  <a:pt x="38" y="238"/>
                  <a:pt x="38" y="238"/>
                </a:cubicBezTo>
                <a:cubicBezTo>
                  <a:pt x="38" y="238"/>
                  <a:pt x="38" y="238"/>
                  <a:pt x="38" y="238"/>
                </a:cubicBezTo>
                <a:cubicBezTo>
                  <a:pt x="37" y="240"/>
                  <a:pt x="36" y="242"/>
                  <a:pt x="34" y="243"/>
                </a:cubicBezTo>
                <a:cubicBezTo>
                  <a:pt x="34" y="247"/>
                  <a:pt x="29" y="251"/>
                  <a:pt x="28" y="254"/>
                </a:cubicBezTo>
                <a:cubicBezTo>
                  <a:pt x="28" y="253"/>
                  <a:pt x="28" y="253"/>
                  <a:pt x="28" y="252"/>
                </a:cubicBezTo>
                <a:cubicBezTo>
                  <a:pt x="29" y="251"/>
                  <a:pt x="32" y="249"/>
                  <a:pt x="32" y="247"/>
                </a:cubicBezTo>
                <a:cubicBezTo>
                  <a:pt x="33" y="246"/>
                  <a:pt x="33" y="245"/>
                  <a:pt x="34" y="244"/>
                </a:cubicBezTo>
                <a:cubicBezTo>
                  <a:pt x="33" y="244"/>
                  <a:pt x="33" y="246"/>
                  <a:pt x="32" y="245"/>
                </a:cubicBezTo>
                <a:cubicBezTo>
                  <a:pt x="32" y="247"/>
                  <a:pt x="30" y="248"/>
                  <a:pt x="31" y="249"/>
                </a:cubicBezTo>
                <a:cubicBezTo>
                  <a:pt x="29" y="250"/>
                  <a:pt x="28" y="252"/>
                  <a:pt x="27" y="253"/>
                </a:cubicBezTo>
                <a:cubicBezTo>
                  <a:pt x="27" y="252"/>
                  <a:pt x="28" y="251"/>
                  <a:pt x="27" y="252"/>
                </a:cubicBezTo>
                <a:cubicBezTo>
                  <a:pt x="27" y="253"/>
                  <a:pt x="26" y="253"/>
                  <a:pt x="26" y="253"/>
                </a:cubicBezTo>
                <a:cubicBezTo>
                  <a:pt x="27" y="253"/>
                  <a:pt x="25" y="254"/>
                  <a:pt x="25" y="255"/>
                </a:cubicBezTo>
                <a:cubicBezTo>
                  <a:pt x="26" y="254"/>
                  <a:pt x="26" y="254"/>
                  <a:pt x="26" y="255"/>
                </a:cubicBezTo>
                <a:cubicBezTo>
                  <a:pt x="25" y="256"/>
                  <a:pt x="25" y="257"/>
                  <a:pt x="23" y="258"/>
                </a:cubicBezTo>
                <a:cubicBezTo>
                  <a:pt x="23" y="258"/>
                  <a:pt x="24" y="257"/>
                  <a:pt x="23" y="257"/>
                </a:cubicBezTo>
                <a:cubicBezTo>
                  <a:pt x="22" y="258"/>
                  <a:pt x="23" y="259"/>
                  <a:pt x="22" y="260"/>
                </a:cubicBezTo>
                <a:cubicBezTo>
                  <a:pt x="21" y="261"/>
                  <a:pt x="20" y="263"/>
                  <a:pt x="19" y="263"/>
                </a:cubicBezTo>
                <a:cubicBezTo>
                  <a:pt x="18" y="265"/>
                  <a:pt x="17" y="266"/>
                  <a:pt x="16" y="267"/>
                </a:cubicBezTo>
                <a:cubicBezTo>
                  <a:pt x="17" y="266"/>
                  <a:pt x="16" y="266"/>
                  <a:pt x="16" y="266"/>
                </a:cubicBezTo>
                <a:cubicBezTo>
                  <a:pt x="16" y="267"/>
                  <a:pt x="14" y="268"/>
                  <a:pt x="15" y="268"/>
                </a:cubicBezTo>
                <a:cubicBezTo>
                  <a:pt x="14" y="270"/>
                  <a:pt x="14" y="268"/>
                  <a:pt x="14" y="269"/>
                </a:cubicBezTo>
                <a:cubicBezTo>
                  <a:pt x="13" y="269"/>
                  <a:pt x="13" y="270"/>
                  <a:pt x="12" y="270"/>
                </a:cubicBezTo>
                <a:cubicBezTo>
                  <a:pt x="13" y="271"/>
                  <a:pt x="13" y="270"/>
                  <a:pt x="14" y="269"/>
                </a:cubicBezTo>
                <a:cubicBezTo>
                  <a:pt x="14" y="270"/>
                  <a:pt x="13" y="270"/>
                  <a:pt x="13" y="271"/>
                </a:cubicBezTo>
                <a:cubicBezTo>
                  <a:pt x="13" y="272"/>
                  <a:pt x="12" y="272"/>
                  <a:pt x="12" y="273"/>
                </a:cubicBezTo>
                <a:cubicBezTo>
                  <a:pt x="12" y="273"/>
                  <a:pt x="10" y="275"/>
                  <a:pt x="11" y="274"/>
                </a:cubicBezTo>
                <a:cubicBezTo>
                  <a:pt x="11" y="273"/>
                  <a:pt x="12" y="273"/>
                  <a:pt x="12" y="271"/>
                </a:cubicBezTo>
                <a:cubicBezTo>
                  <a:pt x="11" y="273"/>
                  <a:pt x="11" y="272"/>
                  <a:pt x="10" y="272"/>
                </a:cubicBezTo>
                <a:cubicBezTo>
                  <a:pt x="10" y="274"/>
                  <a:pt x="9" y="274"/>
                  <a:pt x="8" y="276"/>
                </a:cubicBezTo>
                <a:cubicBezTo>
                  <a:pt x="8" y="275"/>
                  <a:pt x="9" y="274"/>
                  <a:pt x="9" y="273"/>
                </a:cubicBezTo>
                <a:cubicBezTo>
                  <a:pt x="10" y="273"/>
                  <a:pt x="10" y="272"/>
                  <a:pt x="11" y="270"/>
                </a:cubicBezTo>
                <a:cubicBezTo>
                  <a:pt x="11" y="271"/>
                  <a:pt x="11" y="270"/>
                  <a:pt x="11" y="270"/>
                </a:cubicBezTo>
                <a:cubicBezTo>
                  <a:pt x="12" y="270"/>
                  <a:pt x="13" y="266"/>
                  <a:pt x="14" y="265"/>
                </a:cubicBezTo>
                <a:cubicBezTo>
                  <a:pt x="14" y="264"/>
                  <a:pt x="14" y="265"/>
                  <a:pt x="15" y="264"/>
                </a:cubicBezTo>
                <a:cubicBezTo>
                  <a:pt x="15" y="262"/>
                  <a:pt x="17" y="260"/>
                  <a:pt x="17" y="260"/>
                </a:cubicBezTo>
                <a:cubicBezTo>
                  <a:pt x="17" y="261"/>
                  <a:pt x="16" y="261"/>
                  <a:pt x="16" y="262"/>
                </a:cubicBezTo>
                <a:cubicBezTo>
                  <a:pt x="16" y="262"/>
                  <a:pt x="15" y="265"/>
                  <a:pt x="16" y="264"/>
                </a:cubicBezTo>
                <a:cubicBezTo>
                  <a:pt x="17" y="263"/>
                  <a:pt x="16" y="264"/>
                  <a:pt x="17" y="262"/>
                </a:cubicBezTo>
                <a:cubicBezTo>
                  <a:pt x="17" y="262"/>
                  <a:pt x="18" y="260"/>
                  <a:pt x="18" y="260"/>
                </a:cubicBezTo>
                <a:cubicBezTo>
                  <a:pt x="19" y="259"/>
                  <a:pt x="18" y="261"/>
                  <a:pt x="19" y="260"/>
                </a:cubicBezTo>
                <a:cubicBezTo>
                  <a:pt x="19" y="259"/>
                  <a:pt x="20" y="257"/>
                  <a:pt x="20" y="256"/>
                </a:cubicBezTo>
                <a:cubicBezTo>
                  <a:pt x="20" y="256"/>
                  <a:pt x="20" y="256"/>
                  <a:pt x="20" y="255"/>
                </a:cubicBezTo>
                <a:cubicBezTo>
                  <a:pt x="21" y="253"/>
                  <a:pt x="22" y="251"/>
                  <a:pt x="23" y="250"/>
                </a:cubicBezTo>
                <a:cubicBezTo>
                  <a:pt x="24" y="250"/>
                  <a:pt x="22" y="252"/>
                  <a:pt x="23" y="251"/>
                </a:cubicBezTo>
                <a:cubicBezTo>
                  <a:pt x="24" y="250"/>
                  <a:pt x="24" y="250"/>
                  <a:pt x="25" y="248"/>
                </a:cubicBezTo>
                <a:cubicBezTo>
                  <a:pt x="26" y="248"/>
                  <a:pt x="28" y="246"/>
                  <a:pt x="28" y="244"/>
                </a:cubicBezTo>
                <a:cubicBezTo>
                  <a:pt x="29" y="243"/>
                  <a:pt x="29" y="245"/>
                  <a:pt x="30" y="244"/>
                </a:cubicBezTo>
                <a:cubicBezTo>
                  <a:pt x="29" y="243"/>
                  <a:pt x="31" y="242"/>
                  <a:pt x="31" y="241"/>
                </a:cubicBezTo>
                <a:cubicBezTo>
                  <a:pt x="31" y="241"/>
                  <a:pt x="31" y="240"/>
                  <a:pt x="32" y="239"/>
                </a:cubicBezTo>
                <a:cubicBezTo>
                  <a:pt x="32" y="240"/>
                  <a:pt x="32" y="241"/>
                  <a:pt x="32" y="240"/>
                </a:cubicBezTo>
                <a:cubicBezTo>
                  <a:pt x="32" y="239"/>
                  <a:pt x="33" y="239"/>
                  <a:pt x="33" y="238"/>
                </a:cubicBezTo>
                <a:cubicBezTo>
                  <a:pt x="34" y="238"/>
                  <a:pt x="33" y="239"/>
                  <a:pt x="34" y="238"/>
                </a:cubicBezTo>
                <a:cubicBezTo>
                  <a:pt x="34" y="237"/>
                  <a:pt x="35" y="236"/>
                  <a:pt x="36" y="235"/>
                </a:cubicBezTo>
                <a:cubicBezTo>
                  <a:pt x="35" y="236"/>
                  <a:pt x="34" y="236"/>
                  <a:pt x="33" y="237"/>
                </a:cubicBezTo>
                <a:cubicBezTo>
                  <a:pt x="34" y="235"/>
                  <a:pt x="36" y="234"/>
                  <a:pt x="37" y="232"/>
                </a:cubicBezTo>
                <a:cubicBezTo>
                  <a:pt x="36" y="234"/>
                  <a:pt x="34" y="236"/>
                  <a:pt x="32" y="238"/>
                </a:cubicBezTo>
                <a:cubicBezTo>
                  <a:pt x="33" y="238"/>
                  <a:pt x="33" y="237"/>
                  <a:pt x="33" y="238"/>
                </a:cubicBezTo>
                <a:cubicBezTo>
                  <a:pt x="32" y="239"/>
                  <a:pt x="32" y="238"/>
                  <a:pt x="31" y="239"/>
                </a:cubicBezTo>
                <a:cubicBezTo>
                  <a:pt x="31" y="239"/>
                  <a:pt x="31" y="238"/>
                  <a:pt x="31" y="238"/>
                </a:cubicBezTo>
                <a:cubicBezTo>
                  <a:pt x="33" y="236"/>
                  <a:pt x="36" y="234"/>
                  <a:pt x="36" y="231"/>
                </a:cubicBezTo>
                <a:cubicBezTo>
                  <a:pt x="36" y="232"/>
                  <a:pt x="37" y="231"/>
                  <a:pt x="37" y="230"/>
                </a:cubicBezTo>
                <a:cubicBezTo>
                  <a:pt x="38" y="229"/>
                  <a:pt x="37" y="231"/>
                  <a:pt x="38" y="231"/>
                </a:cubicBezTo>
                <a:cubicBezTo>
                  <a:pt x="38" y="230"/>
                  <a:pt x="39" y="229"/>
                  <a:pt x="39" y="228"/>
                </a:cubicBezTo>
                <a:cubicBezTo>
                  <a:pt x="39" y="229"/>
                  <a:pt x="38" y="231"/>
                  <a:pt x="38" y="229"/>
                </a:cubicBezTo>
                <a:cubicBezTo>
                  <a:pt x="38" y="228"/>
                  <a:pt x="39" y="228"/>
                  <a:pt x="39" y="227"/>
                </a:cubicBezTo>
                <a:cubicBezTo>
                  <a:pt x="39" y="226"/>
                  <a:pt x="39" y="227"/>
                  <a:pt x="40" y="225"/>
                </a:cubicBezTo>
                <a:cubicBezTo>
                  <a:pt x="39" y="226"/>
                  <a:pt x="39" y="225"/>
                  <a:pt x="39" y="225"/>
                </a:cubicBezTo>
                <a:cubicBezTo>
                  <a:pt x="41" y="224"/>
                  <a:pt x="40" y="223"/>
                  <a:pt x="40" y="222"/>
                </a:cubicBezTo>
                <a:cubicBezTo>
                  <a:pt x="41" y="222"/>
                  <a:pt x="40" y="224"/>
                  <a:pt x="41" y="223"/>
                </a:cubicBezTo>
                <a:cubicBezTo>
                  <a:pt x="42" y="222"/>
                  <a:pt x="43" y="221"/>
                  <a:pt x="44" y="219"/>
                </a:cubicBezTo>
                <a:cubicBezTo>
                  <a:pt x="43" y="220"/>
                  <a:pt x="43" y="221"/>
                  <a:pt x="44" y="221"/>
                </a:cubicBezTo>
                <a:cubicBezTo>
                  <a:pt x="44" y="219"/>
                  <a:pt x="44" y="220"/>
                  <a:pt x="45" y="219"/>
                </a:cubicBezTo>
                <a:cubicBezTo>
                  <a:pt x="45" y="219"/>
                  <a:pt x="46" y="218"/>
                  <a:pt x="47" y="217"/>
                </a:cubicBezTo>
                <a:cubicBezTo>
                  <a:pt x="48" y="216"/>
                  <a:pt x="48" y="215"/>
                  <a:pt x="48" y="214"/>
                </a:cubicBezTo>
                <a:cubicBezTo>
                  <a:pt x="49" y="213"/>
                  <a:pt x="49" y="214"/>
                  <a:pt x="50" y="214"/>
                </a:cubicBezTo>
                <a:cubicBezTo>
                  <a:pt x="50" y="213"/>
                  <a:pt x="52" y="211"/>
                  <a:pt x="51" y="210"/>
                </a:cubicBezTo>
                <a:cubicBezTo>
                  <a:pt x="52" y="210"/>
                  <a:pt x="53" y="210"/>
                  <a:pt x="53" y="209"/>
                </a:cubicBezTo>
                <a:cubicBezTo>
                  <a:pt x="52" y="208"/>
                  <a:pt x="49" y="213"/>
                  <a:pt x="48" y="213"/>
                </a:cubicBezTo>
                <a:cubicBezTo>
                  <a:pt x="52" y="209"/>
                  <a:pt x="52" y="209"/>
                  <a:pt x="52" y="209"/>
                </a:cubicBezTo>
                <a:cubicBezTo>
                  <a:pt x="50" y="209"/>
                  <a:pt x="51" y="207"/>
                  <a:pt x="51" y="206"/>
                </a:cubicBezTo>
                <a:cubicBezTo>
                  <a:pt x="52" y="205"/>
                  <a:pt x="54" y="202"/>
                  <a:pt x="56" y="199"/>
                </a:cubicBezTo>
                <a:cubicBezTo>
                  <a:pt x="55" y="201"/>
                  <a:pt x="55" y="201"/>
                  <a:pt x="54" y="203"/>
                </a:cubicBezTo>
                <a:cubicBezTo>
                  <a:pt x="57" y="201"/>
                  <a:pt x="59" y="199"/>
                  <a:pt x="60" y="196"/>
                </a:cubicBezTo>
                <a:cubicBezTo>
                  <a:pt x="63" y="194"/>
                  <a:pt x="64" y="191"/>
                  <a:pt x="67" y="190"/>
                </a:cubicBezTo>
                <a:cubicBezTo>
                  <a:pt x="67" y="189"/>
                  <a:pt x="68" y="189"/>
                  <a:pt x="68" y="188"/>
                </a:cubicBezTo>
                <a:cubicBezTo>
                  <a:pt x="69" y="187"/>
                  <a:pt x="69" y="187"/>
                  <a:pt x="69" y="187"/>
                </a:cubicBezTo>
                <a:cubicBezTo>
                  <a:pt x="71" y="184"/>
                  <a:pt x="75" y="181"/>
                  <a:pt x="77" y="179"/>
                </a:cubicBezTo>
                <a:cubicBezTo>
                  <a:pt x="77" y="179"/>
                  <a:pt x="76" y="180"/>
                  <a:pt x="76" y="179"/>
                </a:cubicBezTo>
                <a:cubicBezTo>
                  <a:pt x="77" y="179"/>
                  <a:pt x="77" y="177"/>
                  <a:pt x="77" y="178"/>
                </a:cubicBezTo>
                <a:cubicBezTo>
                  <a:pt x="77" y="178"/>
                  <a:pt x="77" y="179"/>
                  <a:pt x="78" y="178"/>
                </a:cubicBezTo>
                <a:cubicBezTo>
                  <a:pt x="78" y="177"/>
                  <a:pt x="81" y="175"/>
                  <a:pt x="82" y="174"/>
                </a:cubicBezTo>
                <a:cubicBezTo>
                  <a:pt x="81" y="175"/>
                  <a:pt x="80" y="176"/>
                  <a:pt x="81" y="176"/>
                </a:cubicBezTo>
                <a:cubicBezTo>
                  <a:pt x="82" y="175"/>
                  <a:pt x="83" y="174"/>
                  <a:pt x="84" y="173"/>
                </a:cubicBezTo>
                <a:cubicBezTo>
                  <a:pt x="84" y="172"/>
                  <a:pt x="83" y="172"/>
                  <a:pt x="83" y="171"/>
                </a:cubicBezTo>
                <a:cubicBezTo>
                  <a:pt x="84" y="172"/>
                  <a:pt x="86" y="172"/>
                  <a:pt x="88" y="168"/>
                </a:cubicBezTo>
                <a:cubicBezTo>
                  <a:pt x="87" y="169"/>
                  <a:pt x="87" y="168"/>
                  <a:pt x="87" y="169"/>
                </a:cubicBezTo>
                <a:cubicBezTo>
                  <a:pt x="88" y="167"/>
                  <a:pt x="89" y="166"/>
                  <a:pt x="91" y="163"/>
                </a:cubicBezTo>
                <a:cubicBezTo>
                  <a:pt x="93" y="163"/>
                  <a:pt x="94" y="159"/>
                  <a:pt x="97" y="158"/>
                </a:cubicBezTo>
                <a:cubicBezTo>
                  <a:pt x="97" y="157"/>
                  <a:pt x="98" y="157"/>
                  <a:pt x="98" y="156"/>
                </a:cubicBezTo>
                <a:cubicBezTo>
                  <a:pt x="98" y="156"/>
                  <a:pt x="98" y="156"/>
                  <a:pt x="98" y="156"/>
                </a:cubicBezTo>
                <a:cubicBezTo>
                  <a:pt x="100" y="155"/>
                  <a:pt x="100" y="153"/>
                  <a:pt x="103" y="151"/>
                </a:cubicBezTo>
                <a:cubicBezTo>
                  <a:pt x="102" y="152"/>
                  <a:pt x="100" y="154"/>
                  <a:pt x="100" y="155"/>
                </a:cubicBezTo>
                <a:cubicBezTo>
                  <a:pt x="102" y="153"/>
                  <a:pt x="107" y="148"/>
                  <a:pt x="106" y="150"/>
                </a:cubicBezTo>
                <a:cubicBezTo>
                  <a:pt x="108" y="148"/>
                  <a:pt x="110" y="145"/>
                  <a:pt x="112" y="143"/>
                </a:cubicBezTo>
                <a:cubicBezTo>
                  <a:pt x="114" y="142"/>
                  <a:pt x="114" y="143"/>
                  <a:pt x="115" y="142"/>
                </a:cubicBezTo>
                <a:cubicBezTo>
                  <a:pt x="115" y="142"/>
                  <a:pt x="114" y="143"/>
                  <a:pt x="114" y="143"/>
                </a:cubicBezTo>
                <a:cubicBezTo>
                  <a:pt x="115" y="143"/>
                  <a:pt x="115" y="143"/>
                  <a:pt x="115" y="142"/>
                </a:cubicBezTo>
                <a:cubicBezTo>
                  <a:pt x="116" y="142"/>
                  <a:pt x="115" y="142"/>
                  <a:pt x="116" y="140"/>
                </a:cubicBezTo>
                <a:cubicBezTo>
                  <a:pt x="117" y="140"/>
                  <a:pt x="116" y="142"/>
                  <a:pt x="116" y="142"/>
                </a:cubicBezTo>
                <a:cubicBezTo>
                  <a:pt x="118" y="141"/>
                  <a:pt x="117" y="140"/>
                  <a:pt x="119" y="139"/>
                </a:cubicBezTo>
                <a:cubicBezTo>
                  <a:pt x="118" y="140"/>
                  <a:pt x="118" y="140"/>
                  <a:pt x="119" y="139"/>
                </a:cubicBezTo>
                <a:cubicBezTo>
                  <a:pt x="120" y="138"/>
                  <a:pt x="119" y="138"/>
                  <a:pt x="120" y="138"/>
                </a:cubicBezTo>
                <a:cubicBezTo>
                  <a:pt x="121" y="137"/>
                  <a:pt x="121" y="136"/>
                  <a:pt x="121" y="136"/>
                </a:cubicBezTo>
                <a:cubicBezTo>
                  <a:pt x="122" y="136"/>
                  <a:pt x="120" y="138"/>
                  <a:pt x="121" y="137"/>
                </a:cubicBezTo>
                <a:cubicBezTo>
                  <a:pt x="122" y="137"/>
                  <a:pt x="122" y="135"/>
                  <a:pt x="123" y="134"/>
                </a:cubicBezTo>
                <a:cubicBezTo>
                  <a:pt x="122" y="135"/>
                  <a:pt x="121" y="136"/>
                  <a:pt x="121" y="135"/>
                </a:cubicBezTo>
                <a:cubicBezTo>
                  <a:pt x="123" y="133"/>
                  <a:pt x="125" y="132"/>
                  <a:pt x="127" y="130"/>
                </a:cubicBezTo>
                <a:cubicBezTo>
                  <a:pt x="127" y="130"/>
                  <a:pt x="126" y="130"/>
                  <a:pt x="127" y="130"/>
                </a:cubicBezTo>
                <a:cubicBezTo>
                  <a:pt x="128" y="129"/>
                  <a:pt x="126" y="131"/>
                  <a:pt x="128" y="130"/>
                </a:cubicBezTo>
                <a:cubicBezTo>
                  <a:pt x="128" y="129"/>
                  <a:pt x="130" y="129"/>
                  <a:pt x="131" y="128"/>
                </a:cubicBezTo>
                <a:cubicBezTo>
                  <a:pt x="130" y="128"/>
                  <a:pt x="128" y="129"/>
                  <a:pt x="129" y="128"/>
                </a:cubicBezTo>
                <a:cubicBezTo>
                  <a:pt x="130" y="127"/>
                  <a:pt x="130" y="127"/>
                  <a:pt x="131" y="127"/>
                </a:cubicBezTo>
                <a:cubicBezTo>
                  <a:pt x="132" y="125"/>
                  <a:pt x="132" y="125"/>
                  <a:pt x="132" y="125"/>
                </a:cubicBezTo>
                <a:cubicBezTo>
                  <a:pt x="134" y="124"/>
                  <a:pt x="135" y="122"/>
                  <a:pt x="137" y="121"/>
                </a:cubicBezTo>
                <a:cubicBezTo>
                  <a:pt x="137" y="123"/>
                  <a:pt x="137" y="121"/>
                  <a:pt x="136" y="122"/>
                </a:cubicBezTo>
                <a:cubicBezTo>
                  <a:pt x="136" y="123"/>
                  <a:pt x="137" y="122"/>
                  <a:pt x="137" y="122"/>
                </a:cubicBezTo>
                <a:cubicBezTo>
                  <a:pt x="138" y="121"/>
                  <a:pt x="140" y="119"/>
                  <a:pt x="142" y="117"/>
                </a:cubicBezTo>
                <a:cubicBezTo>
                  <a:pt x="143" y="117"/>
                  <a:pt x="142" y="118"/>
                  <a:pt x="143" y="117"/>
                </a:cubicBezTo>
                <a:cubicBezTo>
                  <a:pt x="144" y="116"/>
                  <a:pt x="144" y="116"/>
                  <a:pt x="145" y="115"/>
                </a:cubicBezTo>
                <a:cubicBezTo>
                  <a:pt x="146" y="114"/>
                  <a:pt x="146" y="115"/>
                  <a:pt x="146" y="115"/>
                </a:cubicBezTo>
                <a:cubicBezTo>
                  <a:pt x="147" y="115"/>
                  <a:pt x="148" y="114"/>
                  <a:pt x="148" y="113"/>
                </a:cubicBezTo>
                <a:cubicBezTo>
                  <a:pt x="148" y="114"/>
                  <a:pt x="149" y="114"/>
                  <a:pt x="149" y="113"/>
                </a:cubicBezTo>
                <a:cubicBezTo>
                  <a:pt x="147" y="115"/>
                  <a:pt x="144" y="117"/>
                  <a:pt x="142" y="119"/>
                </a:cubicBezTo>
                <a:cubicBezTo>
                  <a:pt x="142" y="119"/>
                  <a:pt x="141" y="120"/>
                  <a:pt x="142" y="120"/>
                </a:cubicBezTo>
                <a:cubicBezTo>
                  <a:pt x="145" y="118"/>
                  <a:pt x="151" y="114"/>
                  <a:pt x="152" y="111"/>
                </a:cubicBezTo>
                <a:cubicBezTo>
                  <a:pt x="153" y="110"/>
                  <a:pt x="152" y="111"/>
                  <a:pt x="153" y="111"/>
                </a:cubicBezTo>
                <a:cubicBezTo>
                  <a:pt x="154" y="110"/>
                  <a:pt x="155" y="109"/>
                  <a:pt x="156" y="108"/>
                </a:cubicBezTo>
                <a:cubicBezTo>
                  <a:pt x="156" y="107"/>
                  <a:pt x="157" y="107"/>
                  <a:pt x="157" y="107"/>
                </a:cubicBezTo>
                <a:cubicBezTo>
                  <a:pt x="156" y="107"/>
                  <a:pt x="155" y="108"/>
                  <a:pt x="154" y="109"/>
                </a:cubicBezTo>
                <a:cubicBezTo>
                  <a:pt x="155" y="109"/>
                  <a:pt x="155" y="108"/>
                  <a:pt x="155" y="109"/>
                </a:cubicBezTo>
                <a:cubicBezTo>
                  <a:pt x="154" y="109"/>
                  <a:pt x="154" y="110"/>
                  <a:pt x="153" y="110"/>
                </a:cubicBezTo>
                <a:cubicBezTo>
                  <a:pt x="154" y="109"/>
                  <a:pt x="152" y="110"/>
                  <a:pt x="153" y="109"/>
                </a:cubicBezTo>
                <a:cubicBezTo>
                  <a:pt x="154" y="108"/>
                  <a:pt x="153" y="109"/>
                  <a:pt x="154" y="108"/>
                </a:cubicBezTo>
                <a:cubicBezTo>
                  <a:pt x="155" y="106"/>
                  <a:pt x="159" y="106"/>
                  <a:pt x="158" y="105"/>
                </a:cubicBezTo>
                <a:cubicBezTo>
                  <a:pt x="158" y="104"/>
                  <a:pt x="159" y="104"/>
                  <a:pt x="159" y="104"/>
                </a:cubicBezTo>
                <a:cubicBezTo>
                  <a:pt x="160" y="103"/>
                  <a:pt x="160" y="104"/>
                  <a:pt x="161" y="103"/>
                </a:cubicBezTo>
                <a:cubicBezTo>
                  <a:pt x="161" y="103"/>
                  <a:pt x="160" y="103"/>
                  <a:pt x="161" y="103"/>
                </a:cubicBezTo>
                <a:cubicBezTo>
                  <a:pt x="162" y="102"/>
                  <a:pt x="163" y="101"/>
                  <a:pt x="164" y="100"/>
                </a:cubicBezTo>
                <a:cubicBezTo>
                  <a:pt x="163" y="100"/>
                  <a:pt x="166" y="99"/>
                  <a:pt x="165" y="99"/>
                </a:cubicBezTo>
                <a:cubicBezTo>
                  <a:pt x="164" y="100"/>
                  <a:pt x="162" y="101"/>
                  <a:pt x="161" y="101"/>
                </a:cubicBezTo>
                <a:cubicBezTo>
                  <a:pt x="163" y="100"/>
                  <a:pt x="163" y="99"/>
                  <a:pt x="165" y="98"/>
                </a:cubicBezTo>
                <a:cubicBezTo>
                  <a:pt x="165" y="98"/>
                  <a:pt x="164" y="99"/>
                  <a:pt x="165" y="99"/>
                </a:cubicBezTo>
                <a:cubicBezTo>
                  <a:pt x="166" y="98"/>
                  <a:pt x="166" y="98"/>
                  <a:pt x="166" y="98"/>
                </a:cubicBezTo>
                <a:cubicBezTo>
                  <a:pt x="166" y="98"/>
                  <a:pt x="166" y="97"/>
                  <a:pt x="166" y="97"/>
                </a:cubicBezTo>
                <a:cubicBezTo>
                  <a:pt x="165" y="98"/>
                  <a:pt x="163" y="98"/>
                  <a:pt x="162" y="100"/>
                </a:cubicBezTo>
                <a:cubicBezTo>
                  <a:pt x="161" y="100"/>
                  <a:pt x="162" y="100"/>
                  <a:pt x="161" y="100"/>
                </a:cubicBezTo>
                <a:cubicBezTo>
                  <a:pt x="159" y="102"/>
                  <a:pt x="158" y="104"/>
                  <a:pt x="156" y="105"/>
                </a:cubicBezTo>
                <a:cubicBezTo>
                  <a:pt x="155" y="105"/>
                  <a:pt x="157" y="103"/>
                  <a:pt x="156" y="104"/>
                </a:cubicBezTo>
                <a:cubicBezTo>
                  <a:pt x="155" y="105"/>
                  <a:pt x="155" y="105"/>
                  <a:pt x="154" y="106"/>
                </a:cubicBezTo>
                <a:cubicBezTo>
                  <a:pt x="153" y="106"/>
                  <a:pt x="156" y="104"/>
                  <a:pt x="154" y="105"/>
                </a:cubicBezTo>
                <a:cubicBezTo>
                  <a:pt x="154" y="106"/>
                  <a:pt x="153" y="106"/>
                  <a:pt x="153" y="107"/>
                </a:cubicBezTo>
                <a:cubicBezTo>
                  <a:pt x="151" y="108"/>
                  <a:pt x="154" y="106"/>
                  <a:pt x="152" y="106"/>
                </a:cubicBezTo>
                <a:cubicBezTo>
                  <a:pt x="151" y="108"/>
                  <a:pt x="150" y="108"/>
                  <a:pt x="151" y="108"/>
                </a:cubicBezTo>
                <a:cubicBezTo>
                  <a:pt x="149" y="109"/>
                  <a:pt x="148" y="110"/>
                  <a:pt x="148" y="110"/>
                </a:cubicBezTo>
                <a:cubicBezTo>
                  <a:pt x="148" y="111"/>
                  <a:pt x="148" y="111"/>
                  <a:pt x="147" y="111"/>
                </a:cubicBezTo>
                <a:cubicBezTo>
                  <a:pt x="147" y="112"/>
                  <a:pt x="147" y="110"/>
                  <a:pt x="146" y="112"/>
                </a:cubicBezTo>
                <a:cubicBezTo>
                  <a:pt x="145" y="112"/>
                  <a:pt x="146" y="113"/>
                  <a:pt x="146" y="113"/>
                </a:cubicBezTo>
                <a:cubicBezTo>
                  <a:pt x="145" y="114"/>
                  <a:pt x="143" y="116"/>
                  <a:pt x="142" y="115"/>
                </a:cubicBezTo>
                <a:cubicBezTo>
                  <a:pt x="143" y="115"/>
                  <a:pt x="144" y="114"/>
                  <a:pt x="145" y="113"/>
                </a:cubicBezTo>
                <a:cubicBezTo>
                  <a:pt x="142" y="114"/>
                  <a:pt x="140" y="118"/>
                  <a:pt x="139" y="116"/>
                </a:cubicBezTo>
                <a:cubicBezTo>
                  <a:pt x="138" y="118"/>
                  <a:pt x="137" y="118"/>
                  <a:pt x="136" y="120"/>
                </a:cubicBezTo>
                <a:cubicBezTo>
                  <a:pt x="137" y="119"/>
                  <a:pt x="138" y="119"/>
                  <a:pt x="139" y="117"/>
                </a:cubicBezTo>
                <a:cubicBezTo>
                  <a:pt x="140" y="117"/>
                  <a:pt x="140" y="117"/>
                  <a:pt x="140" y="117"/>
                </a:cubicBezTo>
                <a:cubicBezTo>
                  <a:pt x="139" y="118"/>
                  <a:pt x="139" y="118"/>
                  <a:pt x="139" y="118"/>
                </a:cubicBezTo>
                <a:cubicBezTo>
                  <a:pt x="138" y="118"/>
                  <a:pt x="137" y="120"/>
                  <a:pt x="135" y="121"/>
                </a:cubicBezTo>
                <a:cubicBezTo>
                  <a:pt x="135" y="120"/>
                  <a:pt x="136" y="119"/>
                  <a:pt x="135" y="120"/>
                </a:cubicBezTo>
                <a:cubicBezTo>
                  <a:pt x="134" y="122"/>
                  <a:pt x="131" y="123"/>
                  <a:pt x="130" y="124"/>
                </a:cubicBezTo>
                <a:cubicBezTo>
                  <a:pt x="130" y="124"/>
                  <a:pt x="129" y="126"/>
                  <a:pt x="129" y="126"/>
                </a:cubicBezTo>
                <a:cubicBezTo>
                  <a:pt x="129" y="126"/>
                  <a:pt x="129" y="126"/>
                  <a:pt x="129" y="127"/>
                </a:cubicBezTo>
                <a:cubicBezTo>
                  <a:pt x="128" y="126"/>
                  <a:pt x="127" y="128"/>
                  <a:pt x="127" y="126"/>
                </a:cubicBezTo>
                <a:cubicBezTo>
                  <a:pt x="126" y="127"/>
                  <a:pt x="126" y="128"/>
                  <a:pt x="127" y="128"/>
                </a:cubicBezTo>
                <a:cubicBezTo>
                  <a:pt x="125" y="129"/>
                  <a:pt x="122" y="133"/>
                  <a:pt x="123" y="131"/>
                </a:cubicBezTo>
                <a:cubicBezTo>
                  <a:pt x="122" y="131"/>
                  <a:pt x="121" y="133"/>
                  <a:pt x="121" y="132"/>
                </a:cubicBezTo>
                <a:cubicBezTo>
                  <a:pt x="121" y="132"/>
                  <a:pt x="122" y="132"/>
                  <a:pt x="122" y="131"/>
                </a:cubicBezTo>
                <a:cubicBezTo>
                  <a:pt x="121" y="131"/>
                  <a:pt x="121" y="132"/>
                  <a:pt x="119" y="133"/>
                </a:cubicBezTo>
                <a:cubicBezTo>
                  <a:pt x="120" y="132"/>
                  <a:pt x="120" y="132"/>
                  <a:pt x="120" y="132"/>
                </a:cubicBezTo>
                <a:cubicBezTo>
                  <a:pt x="120" y="132"/>
                  <a:pt x="120" y="132"/>
                  <a:pt x="120" y="132"/>
                </a:cubicBezTo>
                <a:cubicBezTo>
                  <a:pt x="120" y="132"/>
                  <a:pt x="121" y="131"/>
                  <a:pt x="121" y="131"/>
                </a:cubicBezTo>
                <a:cubicBezTo>
                  <a:pt x="121" y="131"/>
                  <a:pt x="122" y="130"/>
                  <a:pt x="122" y="130"/>
                </a:cubicBezTo>
                <a:cubicBezTo>
                  <a:pt x="120" y="131"/>
                  <a:pt x="118" y="133"/>
                  <a:pt x="118" y="134"/>
                </a:cubicBezTo>
                <a:cubicBezTo>
                  <a:pt x="116" y="135"/>
                  <a:pt x="115" y="137"/>
                  <a:pt x="113" y="139"/>
                </a:cubicBezTo>
                <a:cubicBezTo>
                  <a:pt x="114" y="139"/>
                  <a:pt x="114" y="139"/>
                  <a:pt x="114" y="140"/>
                </a:cubicBezTo>
                <a:cubicBezTo>
                  <a:pt x="113" y="139"/>
                  <a:pt x="113" y="140"/>
                  <a:pt x="111" y="142"/>
                </a:cubicBezTo>
                <a:cubicBezTo>
                  <a:pt x="111" y="141"/>
                  <a:pt x="113" y="139"/>
                  <a:pt x="112" y="139"/>
                </a:cubicBezTo>
                <a:cubicBezTo>
                  <a:pt x="110" y="141"/>
                  <a:pt x="108" y="143"/>
                  <a:pt x="106" y="145"/>
                </a:cubicBezTo>
                <a:cubicBezTo>
                  <a:pt x="104" y="146"/>
                  <a:pt x="101" y="150"/>
                  <a:pt x="99" y="151"/>
                </a:cubicBezTo>
                <a:cubicBezTo>
                  <a:pt x="100" y="150"/>
                  <a:pt x="100" y="150"/>
                  <a:pt x="100" y="150"/>
                </a:cubicBezTo>
                <a:cubicBezTo>
                  <a:pt x="99" y="151"/>
                  <a:pt x="100" y="149"/>
                  <a:pt x="98" y="150"/>
                </a:cubicBezTo>
                <a:cubicBezTo>
                  <a:pt x="98" y="151"/>
                  <a:pt x="99" y="151"/>
                  <a:pt x="99" y="151"/>
                </a:cubicBezTo>
                <a:cubicBezTo>
                  <a:pt x="98" y="153"/>
                  <a:pt x="96" y="154"/>
                  <a:pt x="95" y="155"/>
                </a:cubicBezTo>
                <a:cubicBezTo>
                  <a:pt x="96" y="155"/>
                  <a:pt x="97" y="154"/>
                  <a:pt x="97" y="155"/>
                </a:cubicBezTo>
                <a:cubicBezTo>
                  <a:pt x="96" y="156"/>
                  <a:pt x="95" y="157"/>
                  <a:pt x="94" y="158"/>
                </a:cubicBezTo>
                <a:cubicBezTo>
                  <a:pt x="94" y="157"/>
                  <a:pt x="93" y="158"/>
                  <a:pt x="93" y="157"/>
                </a:cubicBezTo>
                <a:cubicBezTo>
                  <a:pt x="95" y="157"/>
                  <a:pt x="95" y="156"/>
                  <a:pt x="96" y="155"/>
                </a:cubicBezTo>
                <a:cubicBezTo>
                  <a:pt x="95" y="156"/>
                  <a:pt x="95" y="157"/>
                  <a:pt x="95" y="156"/>
                </a:cubicBezTo>
                <a:cubicBezTo>
                  <a:pt x="93" y="157"/>
                  <a:pt x="92" y="159"/>
                  <a:pt x="90" y="160"/>
                </a:cubicBezTo>
                <a:cubicBezTo>
                  <a:pt x="91" y="159"/>
                  <a:pt x="90" y="159"/>
                  <a:pt x="89" y="160"/>
                </a:cubicBezTo>
                <a:cubicBezTo>
                  <a:pt x="89" y="159"/>
                  <a:pt x="90" y="159"/>
                  <a:pt x="91" y="158"/>
                </a:cubicBezTo>
                <a:cubicBezTo>
                  <a:pt x="90" y="158"/>
                  <a:pt x="88" y="159"/>
                  <a:pt x="87" y="161"/>
                </a:cubicBezTo>
                <a:cubicBezTo>
                  <a:pt x="88" y="161"/>
                  <a:pt x="88" y="161"/>
                  <a:pt x="88" y="162"/>
                </a:cubicBezTo>
                <a:cubicBezTo>
                  <a:pt x="89" y="161"/>
                  <a:pt x="88" y="160"/>
                  <a:pt x="90" y="159"/>
                </a:cubicBezTo>
                <a:cubicBezTo>
                  <a:pt x="90" y="160"/>
                  <a:pt x="89" y="161"/>
                  <a:pt x="89" y="162"/>
                </a:cubicBezTo>
                <a:cubicBezTo>
                  <a:pt x="86" y="164"/>
                  <a:pt x="83" y="167"/>
                  <a:pt x="82" y="169"/>
                </a:cubicBezTo>
                <a:cubicBezTo>
                  <a:pt x="81" y="170"/>
                  <a:pt x="81" y="169"/>
                  <a:pt x="80" y="170"/>
                </a:cubicBezTo>
                <a:cubicBezTo>
                  <a:pt x="80" y="170"/>
                  <a:pt x="80" y="170"/>
                  <a:pt x="80" y="171"/>
                </a:cubicBezTo>
                <a:cubicBezTo>
                  <a:pt x="79" y="171"/>
                  <a:pt x="80" y="171"/>
                  <a:pt x="79" y="172"/>
                </a:cubicBezTo>
                <a:cubicBezTo>
                  <a:pt x="78" y="172"/>
                  <a:pt x="74" y="177"/>
                  <a:pt x="73" y="178"/>
                </a:cubicBezTo>
                <a:cubicBezTo>
                  <a:pt x="72" y="180"/>
                  <a:pt x="74" y="177"/>
                  <a:pt x="73" y="178"/>
                </a:cubicBezTo>
                <a:cubicBezTo>
                  <a:pt x="73" y="178"/>
                  <a:pt x="72" y="179"/>
                  <a:pt x="72" y="179"/>
                </a:cubicBezTo>
                <a:cubicBezTo>
                  <a:pt x="71" y="180"/>
                  <a:pt x="71" y="180"/>
                  <a:pt x="70" y="181"/>
                </a:cubicBezTo>
                <a:cubicBezTo>
                  <a:pt x="70" y="181"/>
                  <a:pt x="70" y="181"/>
                  <a:pt x="70" y="182"/>
                </a:cubicBezTo>
                <a:cubicBezTo>
                  <a:pt x="69" y="182"/>
                  <a:pt x="69" y="183"/>
                  <a:pt x="68" y="183"/>
                </a:cubicBezTo>
                <a:cubicBezTo>
                  <a:pt x="68" y="183"/>
                  <a:pt x="68" y="183"/>
                  <a:pt x="68" y="183"/>
                </a:cubicBezTo>
                <a:cubicBezTo>
                  <a:pt x="66" y="184"/>
                  <a:pt x="66" y="184"/>
                  <a:pt x="66" y="184"/>
                </a:cubicBezTo>
                <a:cubicBezTo>
                  <a:pt x="67" y="184"/>
                  <a:pt x="67" y="184"/>
                  <a:pt x="68" y="183"/>
                </a:cubicBezTo>
                <a:cubicBezTo>
                  <a:pt x="67" y="185"/>
                  <a:pt x="66" y="185"/>
                  <a:pt x="66" y="186"/>
                </a:cubicBezTo>
                <a:cubicBezTo>
                  <a:pt x="66" y="185"/>
                  <a:pt x="64" y="188"/>
                  <a:pt x="64" y="187"/>
                </a:cubicBezTo>
                <a:cubicBezTo>
                  <a:pt x="62" y="190"/>
                  <a:pt x="59" y="193"/>
                  <a:pt x="57" y="195"/>
                </a:cubicBezTo>
                <a:cubicBezTo>
                  <a:pt x="56" y="197"/>
                  <a:pt x="56" y="196"/>
                  <a:pt x="56" y="197"/>
                </a:cubicBezTo>
                <a:cubicBezTo>
                  <a:pt x="54" y="199"/>
                  <a:pt x="52" y="202"/>
                  <a:pt x="51" y="202"/>
                </a:cubicBezTo>
                <a:cubicBezTo>
                  <a:pt x="50" y="204"/>
                  <a:pt x="48" y="206"/>
                  <a:pt x="47" y="206"/>
                </a:cubicBezTo>
                <a:cubicBezTo>
                  <a:pt x="47" y="206"/>
                  <a:pt x="48" y="204"/>
                  <a:pt x="48" y="205"/>
                </a:cubicBezTo>
                <a:cubicBezTo>
                  <a:pt x="47" y="205"/>
                  <a:pt x="47" y="206"/>
                  <a:pt x="46" y="207"/>
                </a:cubicBezTo>
                <a:cubicBezTo>
                  <a:pt x="46" y="207"/>
                  <a:pt x="47" y="207"/>
                  <a:pt x="46" y="207"/>
                </a:cubicBezTo>
                <a:cubicBezTo>
                  <a:pt x="45" y="208"/>
                  <a:pt x="45" y="210"/>
                  <a:pt x="44" y="211"/>
                </a:cubicBezTo>
                <a:cubicBezTo>
                  <a:pt x="46" y="208"/>
                  <a:pt x="45" y="207"/>
                  <a:pt x="47" y="205"/>
                </a:cubicBezTo>
                <a:cubicBezTo>
                  <a:pt x="48" y="204"/>
                  <a:pt x="49" y="202"/>
                  <a:pt x="50" y="201"/>
                </a:cubicBezTo>
                <a:cubicBezTo>
                  <a:pt x="51" y="200"/>
                  <a:pt x="51" y="201"/>
                  <a:pt x="52" y="200"/>
                </a:cubicBezTo>
                <a:cubicBezTo>
                  <a:pt x="52" y="200"/>
                  <a:pt x="50" y="201"/>
                  <a:pt x="51" y="201"/>
                </a:cubicBezTo>
                <a:cubicBezTo>
                  <a:pt x="53" y="198"/>
                  <a:pt x="56" y="195"/>
                  <a:pt x="56" y="194"/>
                </a:cubicBezTo>
                <a:cubicBezTo>
                  <a:pt x="57" y="193"/>
                  <a:pt x="56" y="194"/>
                  <a:pt x="57" y="193"/>
                </a:cubicBezTo>
                <a:cubicBezTo>
                  <a:pt x="58" y="192"/>
                  <a:pt x="60" y="190"/>
                  <a:pt x="61" y="189"/>
                </a:cubicBezTo>
                <a:cubicBezTo>
                  <a:pt x="60" y="190"/>
                  <a:pt x="60" y="191"/>
                  <a:pt x="59" y="192"/>
                </a:cubicBezTo>
                <a:cubicBezTo>
                  <a:pt x="58" y="192"/>
                  <a:pt x="56" y="194"/>
                  <a:pt x="57" y="195"/>
                </a:cubicBezTo>
                <a:cubicBezTo>
                  <a:pt x="59" y="193"/>
                  <a:pt x="60" y="191"/>
                  <a:pt x="61" y="190"/>
                </a:cubicBezTo>
                <a:cubicBezTo>
                  <a:pt x="62" y="189"/>
                  <a:pt x="62" y="189"/>
                  <a:pt x="62" y="189"/>
                </a:cubicBezTo>
                <a:cubicBezTo>
                  <a:pt x="61" y="189"/>
                  <a:pt x="60" y="191"/>
                  <a:pt x="60" y="190"/>
                </a:cubicBezTo>
                <a:cubicBezTo>
                  <a:pt x="61" y="190"/>
                  <a:pt x="61" y="189"/>
                  <a:pt x="61" y="188"/>
                </a:cubicBezTo>
                <a:cubicBezTo>
                  <a:pt x="64" y="186"/>
                  <a:pt x="63" y="185"/>
                  <a:pt x="65" y="183"/>
                </a:cubicBezTo>
                <a:cubicBezTo>
                  <a:pt x="65" y="184"/>
                  <a:pt x="63" y="185"/>
                  <a:pt x="64" y="185"/>
                </a:cubicBezTo>
                <a:cubicBezTo>
                  <a:pt x="65" y="183"/>
                  <a:pt x="67" y="182"/>
                  <a:pt x="68" y="180"/>
                </a:cubicBezTo>
                <a:cubicBezTo>
                  <a:pt x="69" y="179"/>
                  <a:pt x="69" y="180"/>
                  <a:pt x="69" y="180"/>
                </a:cubicBezTo>
                <a:cubicBezTo>
                  <a:pt x="70" y="179"/>
                  <a:pt x="71" y="177"/>
                  <a:pt x="71" y="177"/>
                </a:cubicBezTo>
                <a:cubicBezTo>
                  <a:pt x="72" y="177"/>
                  <a:pt x="70" y="179"/>
                  <a:pt x="71" y="179"/>
                </a:cubicBezTo>
                <a:cubicBezTo>
                  <a:pt x="71" y="179"/>
                  <a:pt x="72" y="178"/>
                  <a:pt x="72" y="177"/>
                </a:cubicBezTo>
                <a:cubicBezTo>
                  <a:pt x="72" y="177"/>
                  <a:pt x="73" y="175"/>
                  <a:pt x="74" y="175"/>
                </a:cubicBezTo>
                <a:cubicBezTo>
                  <a:pt x="73" y="175"/>
                  <a:pt x="74" y="174"/>
                  <a:pt x="74" y="174"/>
                </a:cubicBezTo>
                <a:cubicBezTo>
                  <a:pt x="74" y="174"/>
                  <a:pt x="74" y="174"/>
                  <a:pt x="74" y="173"/>
                </a:cubicBezTo>
                <a:cubicBezTo>
                  <a:pt x="75" y="172"/>
                  <a:pt x="74" y="174"/>
                  <a:pt x="75" y="174"/>
                </a:cubicBezTo>
                <a:cubicBezTo>
                  <a:pt x="77" y="172"/>
                  <a:pt x="77" y="170"/>
                  <a:pt x="78" y="169"/>
                </a:cubicBezTo>
                <a:cubicBezTo>
                  <a:pt x="77" y="170"/>
                  <a:pt x="77" y="171"/>
                  <a:pt x="78" y="170"/>
                </a:cubicBezTo>
                <a:cubicBezTo>
                  <a:pt x="80" y="169"/>
                  <a:pt x="80" y="166"/>
                  <a:pt x="81" y="166"/>
                </a:cubicBezTo>
                <a:cubicBezTo>
                  <a:pt x="80" y="166"/>
                  <a:pt x="81" y="166"/>
                  <a:pt x="81" y="166"/>
                </a:cubicBezTo>
                <a:cubicBezTo>
                  <a:pt x="81" y="167"/>
                  <a:pt x="79" y="169"/>
                  <a:pt x="80" y="169"/>
                </a:cubicBezTo>
                <a:cubicBezTo>
                  <a:pt x="82" y="167"/>
                  <a:pt x="82" y="166"/>
                  <a:pt x="83" y="164"/>
                </a:cubicBezTo>
                <a:cubicBezTo>
                  <a:pt x="84" y="163"/>
                  <a:pt x="84" y="164"/>
                  <a:pt x="84" y="163"/>
                </a:cubicBezTo>
                <a:cubicBezTo>
                  <a:pt x="85" y="161"/>
                  <a:pt x="85" y="161"/>
                  <a:pt x="85" y="161"/>
                </a:cubicBezTo>
                <a:cubicBezTo>
                  <a:pt x="85" y="162"/>
                  <a:pt x="83" y="164"/>
                  <a:pt x="83" y="163"/>
                </a:cubicBezTo>
                <a:cubicBezTo>
                  <a:pt x="84" y="162"/>
                  <a:pt x="85" y="161"/>
                  <a:pt x="86" y="160"/>
                </a:cubicBezTo>
                <a:cubicBezTo>
                  <a:pt x="83" y="163"/>
                  <a:pt x="81" y="165"/>
                  <a:pt x="78" y="168"/>
                </a:cubicBezTo>
                <a:cubicBezTo>
                  <a:pt x="79" y="165"/>
                  <a:pt x="85" y="161"/>
                  <a:pt x="85" y="160"/>
                </a:cubicBezTo>
                <a:cubicBezTo>
                  <a:pt x="86" y="159"/>
                  <a:pt x="86" y="158"/>
                  <a:pt x="87" y="157"/>
                </a:cubicBezTo>
                <a:cubicBezTo>
                  <a:pt x="87" y="158"/>
                  <a:pt x="87" y="158"/>
                  <a:pt x="87" y="158"/>
                </a:cubicBezTo>
                <a:cubicBezTo>
                  <a:pt x="89" y="156"/>
                  <a:pt x="90" y="155"/>
                  <a:pt x="92" y="154"/>
                </a:cubicBezTo>
                <a:cubicBezTo>
                  <a:pt x="92" y="154"/>
                  <a:pt x="91" y="155"/>
                  <a:pt x="92" y="155"/>
                </a:cubicBezTo>
                <a:cubicBezTo>
                  <a:pt x="92" y="154"/>
                  <a:pt x="93" y="153"/>
                  <a:pt x="94" y="152"/>
                </a:cubicBezTo>
                <a:cubicBezTo>
                  <a:pt x="93" y="153"/>
                  <a:pt x="93" y="153"/>
                  <a:pt x="92" y="154"/>
                </a:cubicBezTo>
                <a:cubicBezTo>
                  <a:pt x="93" y="152"/>
                  <a:pt x="94" y="151"/>
                  <a:pt x="95" y="149"/>
                </a:cubicBezTo>
                <a:cubicBezTo>
                  <a:pt x="96" y="148"/>
                  <a:pt x="95" y="148"/>
                  <a:pt x="98" y="146"/>
                </a:cubicBezTo>
                <a:cubicBezTo>
                  <a:pt x="99" y="144"/>
                  <a:pt x="103" y="141"/>
                  <a:pt x="105" y="139"/>
                </a:cubicBezTo>
                <a:cubicBezTo>
                  <a:pt x="105" y="139"/>
                  <a:pt x="104" y="140"/>
                  <a:pt x="105" y="140"/>
                </a:cubicBezTo>
                <a:cubicBezTo>
                  <a:pt x="105" y="139"/>
                  <a:pt x="105" y="139"/>
                  <a:pt x="106" y="139"/>
                </a:cubicBezTo>
                <a:cubicBezTo>
                  <a:pt x="105" y="139"/>
                  <a:pt x="106" y="137"/>
                  <a:pt x="107" y="137"/>
                </a:cubicBezTo>
                <a:cubicBezTo>
                  <a:pt x="108" y="136"/>
                  <a:pt x="107" y="137"/>
                  <a:pt x="107" y="137"/>
                </a:cubicBezTo>
                <a:cubicBezTo>
                  <a:pt x="108" y="136"/>
                  <a:pt x="107" y="137"/>
                  <a:pt x="108" y="136"/>
                </a:cubicBezTo>
                <a:cubicBezTo>
                  <a:pt x="109" y="135"/>
                  <a:pt x="109" y="136"/>
                  <a:pt x="109" y="136"/>
                </a:cubicBezTo>
                <a:cubicBezTo>
                  <a:pt x="109" y="135"/>
                  <a:pt x="109" y="135"/>
                  <a:pt x="109" y="135"/>
                </a:cubicBezTo>
                <a:cubicBezTo>
                  <a:pt x="111" y="133"/>
                  <a:pt x="114" y="131"/>
                  <a:pt x="114" y="130"/>
                </a:cubicBezTo>
                <a:cubicBezTo>
                  <a:pt x="115" y="129"/>
                  <a:pt x="114" y="131"/>
                  <a:pt x="115" y="131"/>
                </a:cubicBezTo>
                <a:cubicBezTo>
                  <a:pt x="117" y="127"/>
                  <a:pt x="119" y="125"/>
                  <a:pt x="122" y="124"/>
                </a:cubicBezTo>
                <a:cubicBezTo>
                  <a:pt x="121" y="124"/>
                  <a:pt x="121" y="125"/>
                  <a:pt x="122" y="124"/>
                </a:cubicBezTo>
                <a:cubicBezTo>
                  <a:pt x="121" y="126"/>
                  <a:pt x="119" y="128"/>
                  <a:pt x="120" y="127"/>
                </a:cubicBezTo>
                <a:cubicBezTo>
                  <a:pt x="121" y="126"/>
                  <a:pt x="121" y="126"/>
                  <a:pt x="122" y="125"/>
                </a:cubicBezTo>
                <a:cubicBezTo>
                  <a:pt x="122" y="125"/>
                  <a:pt x="121" y="125"/>
                  <a:pt x="122" y="124"/>
                </a:cubicBezTo>
                <a:cubicBezTo>
                  <a:pt x="123" y="123"/>
                  <a:pt x="122" y="125"/>
                  <a:pt x="123" y="125"/>
                </a:cubicBezTo>
                <a:cubicBezTo>
                  <a:pt x="124" y="124"/>
                  <a:pt x="124" y="124"/>
                  <a:pt x="125" y="123"/>
                </a:cubicBezTo>
                <a:cubicBezTo>
                  <a:pt x="126" y="120"/>
                  <a:pt x="130" y="117"/>
                  <a:pt x="132" y="115"/>
                </a:cubicBezTo>
                <a:cubicBezTo>
                  <a:pt x="132" y="115"/>
                  <a:pt x="131" y="116"/>
                  <a:pt x="132" y="116"/>
                </a:cubicBezTo>
                <a:cubicBezTo>
                  <a:pt x="134" y="115"/>
                  <a:pt x="134" y="114"/>
                  <a:pt x="134" y="113"/>
                </a:cubicBezTo>
                <a:cubicBezTo>
                  <a:pt x="136" y="113"/>
                  <a:pt x="134" y="112"/>
                  <a:pt x="136" y="111"/>
                </a:cubicBezTo>
                <a:cubicBezTo>
                  <a:pt x="135" y="113"/>
                  <a:pt x="136" y="113"/>
                  <a:pt x="136" y="113"/>
                </a:cubicBezTo>
                <a:cubicBezTo>
                  <a:pt x="136" y="113"/>
                  <a:pt x="137" y="112"/>
                  <a:pt x="137" y="112"/>
                </a:cubicBezTo>
                <a:cubicBezTo>
                  <a:pt x="137" y="112"/>
                  <a:pt x="136" y="112"/>
                  <a:pt x="137" y="111"/>
                </a:cubicBezTo>
                <a:cubicBezTo>
                  <a:pt x="138" y="111"/>
                  <a:pt x="139" y="110"/>
                  <a:pt x="139" y="109"/>
                </a:cubicBezTo>
                <a:cubicBezTo>
                  <a:pt x="144" y="106"/>
                  <a:pt x="148" y="101"/>
                  <a:pt x="152" y="100"/>
                </a:cubicBezTo>
                <a:cubicBezTo>
                  <a:pt x="153" y="98"/>
                  <a:pt x="154" y="98"/>
                  <a:pt x="154" y="97"/>
                </a:cubicBezTo>
                <a:cubicBezTo>
                  <a:pt x="156" y="96"/>
                  <a:pt x="157" y="95"/>
                  <a:pt x="158" y="94"/>
                </a:cubicBezTo>
                <a:cubicBezTo>
                  <a:pt x="160" y="93"/>
                  <a:pt x="161" y="93"/>
                  <a:pt x="161" y="91"/>
                </a:cubicBezTo>
                <a:cubicBezTo>
                  <a:pt x="163" y="90"/>
                  <a:pt x="160" y="93"/>
                  <a:pt x="161" y="92"/>
                </a:cubicBezTo>
                <a:cubicBezTo>
                  <a:pt x="163" y="92"/>
                  <a:pt x="163" y="91"/>
                  <a:pt x="164" y="91"/>
                </a:cubicBezTo>
                <a:cubicBezTo>
                  <a:pt x="164" y="90"/>
                  <a:pt x="165" y="90"/>
                  <a:pt x="166" y="89"/>
                </a:cubicBezTo>
                <a:cubicBezTo>
                  <a:pt x="166" y="89"/>
                  <a:pt x="165" y="90"/>
                  <a:pt x="165" y="90"/>
                </a:cubicBezTo>
                <a:cubicBezTo>
                  <a:pt x="171" y="86"/>
                  <a:pt x="178" y="81"/>
                  <a:pt x="182" y="77"/>
                </a:cubicBezTo>
                <a:cubicBezTo>
                  <a:pt x="181" y="78"/>
                  <a:pt x="178" y="80"/>
                  <a:pt x="177" y="80"/>
                </a:cubicBezTo>
                <a:cubicBezTo>
                  <a:pt x="178" y="80"/>
                  <a:pt x="178" y="80"/>
                  <a:pt x="178" y="80"/>
                </a:cubicBezTo>
                <a:cubicBezTo>
                  <a:pt x="177" y="80"/>
                  <a:pt x="176" y="81"/>
                  <a:pt x="176" y="81"/>
                </a:cubicBezTo>
                <a:cubicBezTo>
                  <a:pt x="174" y="82"/>
                  <a:pt x="175" y="81"/>
                  <a:pt x="175" y="80"/>
                </a:cubicBezTo>
                <a:cubicBezTo>
                  <a:pt x="178" y="79"/>
                  <a:pt x="181" y="78"/>
                  <a:pt x="181" y="76"/>
                </a:cubicBezTo>
                <a:cubicBezTo>
                  <a:pt x="182" y="76"/>
                  <a:pt x="183" y="75"/>
                  <a:pt x="184" y="75"/>
                </a:cubicBezTo>
                <a:cubicBezTo>
                  <a:pt x="184" y="76"/>
                  <a:pt x="182" y="76"/>
                  <a:pt x="183" y="76"/>
                </a:cubicBezTo>
                <a:cubicBezTo>
                  <a:pt x="184" y="76"/>
                  <a:pt x="184" y="75"/>
                  <a:pt x="185" y="74"/>
                </a:cubicBezTo>
                <a:cubicBezTo>
                  <a:pt x="185" y="74"/>
                  <a:pt x="185" y="75"/>
                  <a:pt x="185" y="74"/>
                </a:cubicBezTo>
                <a:cubicBezTo>
                  <a:pt x="186" y="74"/>
                  <a:pt x="186" y="74"/>
                  <a:pt x="185" y="76"/>
                </a:cubicBezTo>
                <a:cubicBezTo>
                  <a:pt x="184" y="76"/>
                  <a:pt x="184" y="76"/>
                  <a:pt x="182" y="77"/>
                </a:cubicBezTo>
                <a:cubicBezTo>
                  <a:pt x="184" y="76"/>
                  <a:pt x="182" y="78"/>
                  <a:pt x="183" y="78"/>
                </a:cubicBezTo>
                <a:cubicBezTo>
                  <a:pt x="184" y="77"/>
                  <a:pt x="185" y="77"/>
                  <a:pt x="185" y="76"/>
                </a:cubicBezTo>
                <a:cubicBezTo>
                  <a:pt x="186" y="75"/>
                  <a:pt x="189" y="72"/>
                  <a:pt x="191" y="70"/>
                </a:cubicBezTo>
                <a:cubicBezTo>
                  <a:pt x="190" y="71"/>
                  <a:pt x="192" y="70"/>
                  <a:pt x="193" y="70"/>
                </a:cubicBezTo>
                <a:cubicBezTo>
                  <a:pt x="193" y="69"/>
                  <a:pt x="196" y="68"/>
                  <a:pt x="197" y="67"/>
                </a:cubicBezTo>
                <a:cubicBezTo>
                  <a:pt x="197" y="67"/>
                  <a:pt x="196" y="68"/>
                  <a:pt x="197" y="68"/>
                </a:cubicBezTo>
                <a:cubicBezTo>
                  <a:pt x="198" y="67"/>
                  <a:pt x="198" y="66"/>
                  <a:pt x="199" y="65"/>
                </a:cubicBezTo>
                <a:cubicBezTo>
                  <a:pt x="199" y="66"/>
                  <a:pt x="201" y="64"/>
                  <a:pt x="201" y="64"/>
                </a:cubicBezTo>
                <a:cubicBezTo>
                  <a:pt x="201" y="65"/>
                  <a:pt x="203" y="64"/>
                  <a:pt x="203" y="64"/>
                </a:cubicBezTo>
                <a:cubicBezTo>
                  <a:pt x="204" y="64"/>
                  <a:pt x="204" y="63"/>
                  <a:pt x="204" y="63"/>
                </a:cubicBezTo>
                <a:cubicBezTo>
                  <a:pt x="204" y="63"/>
                  <a:pt x="203" y="64"/>
                  <a:pt x="203" y="63"/>
                </a:cubicBezTo>
                <a:cubicBezTo>
                  <a:pt x="205" y="63"/>
                  <a:pt x="206" y="62"/>
                  <a:pt x="206" y="61"/>
                </a:cubicBezTo>
                <a:cubicBezTo>
                  <a:pt x="207" y="61"/>
                  <a:pt x="205" y="62"/>
                  <a:pt x="206" y="61"/>
                </a:cubicBezTo>
                <a:cubicBezTo>
                  <a:pt x="208" y="60"/>
                  <a:pt x="208" y="61"/>
                  <a:pt x="209" y="60"/>
                </a:cubicBezTo>
                <a:cubicBezTo>
                  <a:pt x="209" y="59"/>
                  <a:pt x="209" y="59"/>
                  <a:pt x="209" y="59"/>
                </a:cubicBezTo>
                <a:cubicBezTo>
                  <a:pt x="209" y="60"/>
                  <a:pt x="206" y="61"/>
                  <a:pt x="205" y="61"/>
                </a:cubicBezTo>
                <a:cubicBezTo>
                  <a:pt x="206" y="61"/>
                  <a:pt x="205" y="61"/>
                  <a:pt x="205" y="60"/>
                </a:cubicBezTo>
                <a:cubicBezTo>
                  <a:pt x="206" y="60"/>
                  <a:pt x="207" y="59"/>
                  <a:pt x="208" y="59"/>
                </a:cubicBezTo>
                <a:cubicBezTo>
                  <a:pt x="208" y="58"/>
                  <a:pt x="207" y="59"/>
                  <a:pt x="206" y="59"/>
                </a:cubicBezTo>
                <a:cubicBezTo>
                  <a:pt x="209" y="58"/>
                  <a:pt x="209" y="58"/>
                  <a:pt x="210" y="58"/>
                </a:cubicBezTo>
                <a:cubicBezTo>
                  <a:pt x="212" y="56"/>
                  <a:pt x="214" y="56"/>
                  <a:pt x="215" y="56"/>
                </a:cubicBezTo>
                <a:cubicBezTo>
                  <a:pt x="215" y="56"/>
                  <a:pt x="214" y="57"/>
                  <a:pt x="214" y="57"/>
                </a:cubicBezTo>
                <a:cubicBezTo>
                  <a:pt x="216" y="56"/>
                  <a:pt x="217" y="56"/>
                  <a:pt x="219" y="55"/>
                </a:cubicBezTo>
                <a:cubicBezTo>
                  <a:pt x="219" y="54"/>
                  <a:pt x="219" y="54"/>
                  <a:pt x="220" y="54"/>
                </a:cubicBezTo>
                <a:cubicBezTo>
                  <a:pt x="220" y="54"/>
                  <a:pt x="218" y="55"/>
                  <a:pt x="220" y="54"/>
                </a:cubicBezTo>
                <a:cubicBezTo>
                  <a:pt x="220" y="54"/>
                  <a:pt x="221" y="54"/>
                  <a:pt x="222" y="53"/>
                </a:cubicBezTo>
                <a:cubicBezTo>
                  <a:pt x="222" y="53"/>
                  <a:pt x="222" y="53"/>
                  <a:pt x="222" y="52"/>
                </a:cubicBezTo>
                <a:cubicBezTo>
                  <a:pt x="221" y="53"/>
                  <a:pt x="220" y="54"/>
                  <a:pt x="220" y="53"/>
                </a:cubicBezTo>
                <a:cubicBezTo>
                  <a:pt x="221" y="52"/>
                  <a:pt x="222" y="52"/>
                  <a:pt x="223" y="52"/>
                </a:cubicBezTo>
                <a:cubicBezTo>
                  <a:pt x="222" y="51"/>
                  <a:pt x="221" y="52"/>
                  <a:pt x="221" y="52"/>
                </a:cubicBezTo>
                <a:cubicBezTo>
                  <a:pt x="222" y="52"/>
                  <a:pt x="222" y="51"/>
                  <a:pt x="222" y="51"/>
                </a:cubicBezTo>
                <a:cubicBezTo>
                  <a:pt x="223" y="51"/>
                  <a:pt x="224" y="51"/>
                  <a:pt x="223" y="51"/>
                </a:cubicBezTo>
                <a:cubicBezTo>
                  <a:pt x="224" y="51"/>
                  <a:pt x="225" y="51"/>
                  <a:pt x="226" y="50"/>
                </a:cubicBezTo>
                <a:cubicBezTo>
                  <a:pt x="227" y="50"/>
                  <a:pt x="227" y="50"/>
                  <a:pt x="229" y="49"/>
                </a:cubicBezTo>
                <a:cubicBezTo>
                  <a:pt x="230" y="48"/>
                  <a:pt x="228" y="49"/>
                  <a:pt x="229" y="48"/>
                </a:cubicBezTo>
                <a:cubicBezTo>
                  <a:pt x="231" y="48"/>
                  <a:pt x="228" y="49"/>
                  <a:pt x="230" y="49"/>
                </a:cubicBezTo>
                <a:cubicBezTo>
                  <a:pt x="232" y="48"/>
                  <a:pt x="235" y="47"/>
                  <a:pt x="237" y="45"/>
                </a:cubicBezTo>
                <a:cubicBezTo>
                  <a:pt x="237" y="46"/>
                  <a:pt x="239" y="44"/>
                  <a:pt x="240" y="44"/>
                </a:cubicBezTo>
                <a:cubicBezTo>
                  <a:pt x="241" y="43"/>
                  <a:pt x="241" y="44"/>
                  <a:pt x="242" y="43"/>
                </a:cubicBezTo>
                <a:cubicBezTo>
                  <a:pt x="243" y="42"/>
                  <a:pt x="244" y="41"/>
                  <a:pt x="245" y="40"/>
                </a:cubicBezTo>
                <a:cubicBezTo>
                  <a:pt x="245" y="41"/>
                  <a:pt x="246" y="40"/>
                  <a:pt x="247" y="40"/>
                </a:cubicBezTo>
                <a:cubicBezTo>
                  <a:pt x="248" y="41"/>
                  <a:pt x="245" y="41"/>
                  <a:pt x="246" y="41"/>
                </a:cubicBezTo>
                <a:cubicBezTo>
                  <a:pt x="247" y="41"/>
                  <a:pt x="250" y="39"/>
                  <a:pt x="250" y="39"/>
                </a:cubicBezTo>
                <a:cubicBezTo>
                  <a:pt x="250" y="39"/>
                  <a:pt x="248" y="40"/>
                  <a:pt x="248" y="39"/>
                </a:cubicBezTo>
                <a:cubicBezTo>
                  <a:pt x="251" y="38"/>
                  <a:pt x="255" y="37"/>
                  <a:pt x="257" y="35"/>
                </a:cubicBezTo>
                <a:cubicBezTo>
                  <a:pt x="260" y="34"/>
                  <a:pt x="263" y="34"/>
                  <a:pt x="264" y="32"/>
                </a:cubicBezTo>
                <a:cubicBezTo>
                  <a:pt x="265" y="32"/>
                  <a:pt x="265" y="33"/>
                  <a:pt x="266" y="32"/>
                </a:cubicBezTo>
                <a:cubicBezTo>
                  <a:pt x="266" y="32"/>
                  <a:pt x="266" y="32"/>
                  <a:pt x="265" y="32"/>
                </a:cubicBezTo>
                <a:cubicBezTo>
                  <a:pt x="267" y="30"/>
                  <a:pt x="267" y="30"/>
                  <a:pt x="267" y="30"/>
                </a:cubicBezTo>
                <a:cubicBezTo>
                  <a:pt x="268" y="31"/>
                  <a:pt x="271" y="28"/>
                  <a:pt x="272" y="29"/>
                </a:cubicBezTo>
                <a:cubicBezTo>
                  <a:pt x="271" y="29"/>
                  <a:pt x="270" y="30"/>
                  <a:pt x="270" y="30"/>
                </a:cubicBezTo>
                <a:cubicBezTo>
                  <a:pt x="272" y="29"/>
                  <a:pt x="273" y="30"/>
                  <a:pt x="274" y="29"/>
                </a:cubicBezTo>
                <a:cubicBezTo>
                  <a:pt x="273" y="28"/>
                  <a:pt x="275" y="28"/>
                  <a:pt x="276" y="27"/>
                </a:cubicBezTo>
                <a:cubicBezTo>
                  <a:pt x="277" y="27"/>
                  <a:pt x="275" y="28"/>
                  <a:pt x="277" y="28"/>
                </a:cubicBezTo>
                <a:cubicBezTo>
                  <a:pt x="277" y="27"/>
                  <a:pt x="277" y="27"/>
                  <a:pt x="278" y="27"/>
                </a:cubicBezTo>
                <a:cubicBezTo>
                  <a:pt x="278" y="28"/>
                  <a:pt x="274" y="29"/>
                  <a:pt x="275" y="29"/>
                </a:cubicBezTo>
                <a:cubicBezTo>
                  <a:pt x="277" y="28"/>
                  <a:pt x="280" y="28"/>
                  <a:pt x="281" y="27"/>
                </a:cubicBezTo>
                <a:cubicBezTo>
                  <a:pt x="281" y="27"/>
                  <a:pt x="281" y="27"/>
                  <a:pt x="282" y="27"/>
                </a:cubicBezTo>
                <a:cubicBezTo>
                  <a:pt x="283" y="26"/>
                  <a:pt x="285" y="26"/>
                  <a:pt x="285" y="25"/>
                </a:cubicBezTo>
                <a:cubicBezTo>
                  <a:pt x="284" y="25"/>
                  <a:pt x="283" y="26"/>
                  <a:pt x="282" y="26"/>
                </a:cubicBezTo>
                <a:cubicBezTo>
                  <a:pt x="285" y="24"/>
                  <a:pt x="286" y="24"/>
                  <a:pt x="288" y="23"/>
                </a:cubicBezTo>
                <a:cubicBezTo>
                  <a:pt x="288" y="23"/>
                  <a:pt x="287" y="24"/>
                  <a:pt x="288" y="24"/>
                </a:cubicBezTo>
                <a:cubicBezTo>
                  <a:pt x="286" y="24"/>
                  <a:pt x="285" y="25"/>
                  <a:pt x="286" y="25"/>
                </a:cubicBezTo>
                <a:cubicBezTo>
                  <a:pt x="287" y="24"/>
                  <a:pt x="289" y="24"/>
                  <a:pt x="290" y="23"/>
                </a:cubicBezTo>
                <a:cubicBezTo>
                  <a:pt x="290" y="23"/>
                  <a:pt x="290" y="23"/>
                  <a:pt x="289" y="23"/>
                </a:cubicBezTo>
                <a:cubicBezTo>
                  <a:pt x="290" y="22"/>
                  <a:pt x="291" y="22"/>
                  <a:pt x="292" y="21"/>
                </a:cubicBezTo>
                <a:cubicBezTo>
                  <a:pt x="294" y="21"/>
                  <a:pt x="293" y="22"/>
                  <a:pt x="293" y="22"/>
                </a:cubicBezTo>
                <a:cubicBezTo>
                  <a:pt x="296" y="20"/>
                  <a:pt x="300" y="19"/>
                  <a:pt x="302" y="18"/>
                </a:cubicBezTo>
                <a:cubicBezTo>
                  <a:pt x="303" y="18"/>
                  <a:pt x="302" y="19"/>
                  <a:pt x="302" y="19"/>
                </a:cubicBezTo>
                <a:cubicBezTo>
                  <a:pt x="305" y="19"/>
                  <a:pt x="303" y="18"/>
                  <a:pt x="305" y="18"/>
                </a:cubicBezTo>
                <a:cubicBezTo>
                  <a:pt x="305" y="18"/>
                  <a:pt x="304" y="18"/>
                  <a:pt x="305" y="18"/>
                </a:cubicBezTo>
                <a:cubicBezTo>
                  <a:pt x="306" y="18"/>
                  <a:pt x="307" y="17"/>
                  <a:pt x="307" y="17"/>
                </a:cubicBezTo>
                <a:cubicBezTo>
                  <a:pt x="306" y="17"/>
                  <a:pt x="305" y="18"/>
                  <a:pt x="304" y="18"/>
                </a:cubicBezTo>
                <a:cubicBezTo>
                  <a:pt x="304" y="17"/>
                  <a:pt x="304" y="17"/>
                  <a:pt x="303" y="17"/>
                </a:cubicBezTo>
                <a:cubicBezTo>
                  <a:pt x="305" y="16"/>
                  <a:pt x="307" y="16"/>
                  <a:pt x="310" y="15"/>
                </a:cubicBezTo>
                <a:cubicBezTo>
                  <a:pt x="312" y="14"/>
                  <a:pt x="310" y="14"/>
                  <a:pt x="310" y="14"/>
                </a:cubicBezTo>
                <a:cubicBezTo>
                  <a:pt x="312" y="14"/>
                  <a:pt x="311" y="14"/>
                  <a:pt x="312" y="14"/>
                </a:cubicBezTo>
                <a:cubicBezTo>
                  <a:pt x="310" y="16"/>
                  <a:pt x="308" y="16"/>
                  <a:pt x="306" y="17"/>
                </a:cubicBezTo>
                <a:cubicBezTo>
                  <a:pt x="307" y="17"/>
                  <a:pt x="307" y="17"/>
                  <a:pt x="309" y="17"/>
                </a:cubicBezTo>
                <a:cubicBezTo>
                  <a:pt x="308" y="17"/>
                  <a:pt x="307" y="18"/>
                  <a:pt x="308" y="18"/>
                </a:cubicBezTo>
                <a:cubicBezTo>
                  <a:pt x="307" y="18"/>
                  <a:pt x="305" y="19"/>
                  <a:pt x="305" y="19"/>
                </a:cubicBezTo>
                <a:cubicBezTo>
                  <a:pt x="306" y="20"/>
                  <a:pt x="309" y="18"/>
                  <a:pt x="308" y="18"/>
                </a:cubicBezTo>
                <a:cubicBezTo>
                  <a:pt x="309" y="18"/>
                  <a:pt x="312" y="17"/>
                  <a:pt x="312" y="17"/>
                </a:cubicBezTo>
                <a:cubicBezTo>
                  <a:pt x="311" y="16"/>
                  <a:pt x="310" y="17"/>
                  <a:pt x="309" y="17"/>
                </a:cubicBezTo>
                <a:cubicBezTo>
                  <a:pt x="310" y="17"/>
                  <a:pt x="309" y="17"/>
                  <a:pt x="309" y="17"/>
                </a:cubicBezTo>
                <a:cubicBezTo>
                  <a:pt x="313" y="15"/>
                  <a:pt x="323" y="14"/>
                  <a:pt x="323" y="12"/>
                </a:cubicBezTo>
                <a:cubicBezTo>
                  <a:pt x="323" y="12"/>
                  <a:pt x="321" y="13"/>
                  <a:pt x="322" y="12"/>
                </a:cubicBezTo>
                <a:cubicBezTo>
                  <a:pt x="322" y="12"/>
                  <a:pt x="324" y="11"/>
                  <a:pt x="324" y="11"/>
                </a:cubicBezTo>
                <a:cubicBezTo>
                  <a:pt x="322" y="12"/>
                  <a:pt x="320" y="12"/>
                  <a:pt x="319" y="13"/>
                </a:cubicBezTo>
                <a:cubicBezTo>
                  <a:pt x="317" y="13"/>
                  <a:pt x="316" y="14"/>
                  <a:pt x="314" y="14"/>
                </a:cubicBezTo>
                <a:cubicBezTo>
                  <a:pt x="315" y="14"/>
                  <a:pt x="316" y="14"/>
                  <a:pt x="317" y="13"/>
                </a:cubicBezTo>
                <a:cubicBezTo>
                  <a:pt x="317" y="13"/>
                  <a:pt x="317" y="13"/>
                  <a:pt x="316" y="13"/>
                </a:cubicBezTo>
                <a:cubicBezTo>
                  <a:pt x="318" y="12"/>
                  <a:pt x="318" y="12"/>
                  <a:pt x="319" y="12"/>
                </a:cubicBezTo>
                <a:cubicBezTo>
                  <a:pt x="319" y="12"/>
                  <a:pt x="316" y="13"/>
                  <a:pt x="318" y="13"/>
                </a:cubicBezTo>
                <a:cubicBezTo>
                  <a:pt x="320" y="12"/>
                  <a:pt x="322" y="11"/>
                  <a:pt x="321" y="11"/>
                </a:cubicBezTo>
                <a:cubicBezTo>
                  <a:pt x="320" y="11"/>
                  <a:pt x="318" y="12"/>
                  <a:pt x="319" y="11"/>
                </a:cubicBezTo>
                <a:cubicBezTo>
                  <a:pt x="319" y="11"/>
                  <a:pt x="320" y="11"/>
                  <a:pt x="321" y="10"/>
                </a:cubicBezTo>
                <a:cubicBezTo>
                  <a:pt x="322" y="11"/>
                  <a:pt x="325" y="10"/>
                  <a:pt x="324" y="11"/>
                </a:cubicBezTo>
                <a:cubicBezTo>
                  <a:pt x="325" y="10"/>
                  <a:pt x="330" y="8"/>
                  <a:pt x="332" y="8"/>
                </a:cubicBezTo>
                <a:cubicBezTo>
                  <a:pt x="332" y="8"/>
                  <a:pt x="332" y="8"/>
                  <a:pt x="332" y="8"/>
                </a:cubicBezTo>
                <a:cubicBezTo>
                  <a:pt x="333" y="8"/>
                  <a:pt x="333" y="8"/>
                  <a:pt x="334" y="8"/>
                </a:cubicBezTo>
                <a:cubicBezTo>
                  <a:pt x="334" y="8"/>
                  <a:pt x="334" y="8"/>
                  <a:pt x="334" y="8"/>
                </a:cubicBezTo>
                <a:cubicBezTo>
                  <a:pt x="332" y="9"/>
                  <a:pt x="330" y="9"/>
                  <a:pt x="328" y="10"/>
                </a:cubicBezTo>
                <a:cubicBezTo>
                  <a:pt x="329" y="10"/>
                  <a:pt x="327" y="10"/>
                  <a:pt x="329" y="10"/>
                </a:cubicBezTo>
                <a:cubicBezTo>
                  <a:pt x="330" y="9"/>
                  <a:pt x="334" y="9"/>
                  <a:pt x="336" y="8"/>
                </a:cubicBezTo>
                <a:cubicBezTo>
                  <a:pt x="335" y="8"/>
                  <a:pt x="334" y="8"/>
                  <a:pt x="335" y="8"/>
                </a:cubicBezTo>
                <a:cubicBezTo>
                  <a:pt x="337" y="7"/>
                  <a:pt x="341" y="7"/>
                  <a:pt x="341" y="6"/>
                </a:cubicBezTo>
                <a:cubicBezTo>
                  <a:pt x="342" y="6"/>
                  <a:pt x="342" y="7"/>
                  <a:pt x="344" y="5"/>
                </a:cubicBezTo>
                <a:cubicBezTo>
                  <a:pt x="345" y="5"/>
                  <a:pt x="345" y="6"/>
                  <a:pt x="345" y="6"/>
                </a:cubicBezTo>
                <a:cubicBezTo>
                  <a:pt x="345" y="6"/>
                  <a:pt x="344" y="6"/>
                  <a:pt x="343" y="6"/>
                </a:cubicBezTo>
                <a:cubicBezTo>
                  <a:pt x="346" y="7"/>
                  <a:pt x="342" y="7"/>
                  <a:pt x="343" y="7"/>
                </a:cubicBezTo>
                <a:cubicBezTo>
                  <a:pt x="344" y="7"/>
                  <a:pt x="345" y="7"/>
                  <a:pt x="346" y="7"/>
                </a:cubicBezTo>
                <a:cubicBezTo>
                  <a:pt x="344" y="6"/>
                  <a:pt x="347" y="6"/>
                  <a:pt x="346" y="5"/>
                </a:cubicBezTo>
                <a:cubicBezTo>
                  <a:pt x="347" y="6"/>
                  <a:pt x="350" y="6"/>
                  <a:pt x="350" y="5"/>
                </a:cubicBezTo>
                <a:cubicBezTo>
                  <a:pt x="351" y="5"/>
                  <a:pt x="351" y="5"/>
                  <a:pt x="352" y="5"/>
                </a:cubicBezTo>
                <a:cubicBezTo>
                  <a:pt x="353" y="6"/>
                  <a:pt x="348" y="6"/>
                  <a:pt x="349" y="6"/>
                </a:cubicBezTo>
                <a:cubicBezTo>
                  <a:pt x="345" y="7"/>
                  <a:pt x="342" y="8"/>
                  <a:pt x="338" y="9"/>
                </a:cubicBezTo>
                <a:cubicBezTo>
                  <a:pt x="339" y="10"/>
                  <a:pt x="341" y="8"/>
                  <a:pt x="342" y="9"/>
                </a:cubicBezTo>
                <a:cubicBezTo>
                  <a:pt x="343" y="8"/>
                  <a:pt x="343" y="8"/>
                  <a:pt x="343" y="8"/>
                </a:cubicBezTo>
                <a:cubicBezTo>
                  <a:pt x="346" y="7"/>
                  <a:pt x="344" y="7"/>
                  <a:pt x="345" y="8"/>
                </a:cubicBezTo>
                <a:cubicBezTo>
                  <a:pt x="346" y="7"/>
                  <a:pt x="347" y="8"/>
                  <a:pt x="346" y="7"/>
                </a:cubicBezTo>
                <a:cubicBezTo>
                  <a:pt x="349" y="7"/>
                  <a:pt x="346" y="8"/>
                  <a:pt x="346" y="8"/>
                </a:cubicBezTo>
                <a:cubicBezTo>
                  <a:pt x="348" y="8"/>
                  <a:pt x="350" y="8"/>
                  <a:pt x="351" y="8"/>
                </a:cubicBezTo>
                <a:cubicBezTo>
                  <a:pt x="351" y="7"/>
                  <a:pt x="351" y="7"/>
                  <a:pt x="351" y="7"/>
                </a:cubicBezTo>
                <a:cubicBezTo>
                  <a:pt x="350" y="8"/>
                  <a:pt x="349" y="7"/>
                  <a:pt x="348" y="8"/>
                </a:cubicBezTo>
                <a:cubicBezTo>
                  <a:pt x="347" y="8"/>
                  <a:pt x="347" y="7"/>
                  <a:pt x="348" y="7"/>
                </a:cubicBezTo>
                <a:cubicBezTo>
                  <a:pt x="348" y="7"/>
                  <a:pt x="348" y="8"/>
                  <a:pt x="348" y="7"/>
                </a:cubicBezTo>
                <a:cubicBezTo>
                  <a:pt x="349" y="7"/>
                  <a:pt x="350" y="7"/>
                  <a:pt x="350" y="6"/>
                </a:cubicBezTo>
                <a:cubicBezTo>
                  <a:pt x="351" y="6"/>
                  <a:pt x="354" y="6"/>
                  <a:pt x="354" y="6"/>
                </a:cubicBezTo>
                <a:cubicBezTo>
                  <a:pt x="353" y="6"/>
                  <a:pt x="352" y="6"/>
                  <a:pt x="350" y="6"/>
                </a:cubicBezTo>
                <a:cubicBezTo>
                  <a:pt x="351" y="5"/>
                  <a:pt x="353" y="6"/>
                  <a:pt x="353" y="5"/>
                </a:cubicBezTo>
                <a:cubicBezTo>
                  <a:pt x="354" y="6"/>
                  <a:pt x="360" y="5"/>
                  <a:pt x="359" y="4"/>
                </a:cubicBezTo>
                <a:cubicBezTo>
                  <a:pt x="361" y="4"/>
                  <a:pt x="360" y="5"/>
                  <a:pt x="362" y="4"/>
                </a:cubicBezTo>
                <a:cubicBezTo>
                  <a:pt x="362" y="4"/>
                  <a:pt x="362" y="4"/>
                  <a:pt x="362" y="4"/>
                </a:cubicBezTo>
                <a:cubicBezTo>
                  <a:pt x="363" y="4"/>
                  <a:pt x="363" y="3"/>
                  <a:pt x="364" y="3"/>
                </a:cubicBezTo>
                <a:cubicBezTo>
                  <a:pt x="365" y="3"/>
                  <a:pt x="366" y="3"/>
                  <a:pt x="367" y="3"/>
                </a:cubicBezTo>
                <a:cubicBezTo>
                  <a:pt x="365" y="4"/>
                  <a:pt x="362" y="5"/>
                  <a:pt x="362" y="6"/>
                </a:cubicBezTo>
                <a:cubicBezTo>
                  <a:pt x="363" y="5"/>
                  <a:pt x="363" y="5"/>
                  <a:pt x="363" y="5"/>
                </a:cubicBezTo>
                <a:cubicBezTo>
                  <a:pt x="364" y="5"/>
                  <a:pt x="365" y="4"/>
                  <a:pt x="367" y="5"/>
                </a:cubicBezTo>
                <a:cubicBezTo>
                  <a:pt x="366" y="5"/>
                  <a:pt x="367" y="5"/>
                  <a:pt x="368" y="5"/>
                </a:cubicBezTo>
                <a:cubicBezTo>
                  <a:pt x="369" y="4"/>
                  <a:pt x="371" y="5"/>
                  <a:pt x="371" y="5"/>
                </a:cubicBezTo>
                <a:cubicBezTo>
                  <a:pt x="372" y="5"/>
                  <a:pt x="373" y="4"/>
                  <a:pt x="372" y="4"/>
                </a:cubicBezTo>
                <a:cubicBezTo>
                  <a:pt x="372" y="4"/>
                  <a:pt x="369" y="5"/>
                  <a:pt x="370" y="4"/>
                </a:cubicBezTo>
                <a:cubicBezTo>
                  <a:pt x="371" y="4"/>
                  <a:pt x="373" y="4"/>
                  <a:pt x="372" y="3"/>
                </a:cubicBezTo>
                <a:cubicBezTo>
                  <a:pt x="372" y="4"/>
                  <a:pt x="369" y="4"/>
                  <a:pt x="370" y="3"/>
                </a:cubicBezTo>
                <a:cubicBezTo>
                  <a:pt x="372" y="2"/>
                  <a:pt x="373" y="3"/>
                  <a:pt x="374" y="2"/>
                </a:cubicBezTo>
                <a:cubicBezTo>
                  <a:pt x="375" y="2"/>
                  <a:pt x="375" y="2"/>
                  <a:pt x="375" y="3"/>
                </a:cubicBezTo>
                <a:cubicBezTo>
                  <a:pt x="376" y="2"/>
                  <a:pt x="379" y="2"/>
                  <a:pt x="380" y="2"/>
                </a:cubicBezTo>
                <a:cubicBezTo>
                  <a:pt x="382" y="2"/>
                  <a:pt x="383" y="1"/>
                  <a:pt x="385" y="1"/>
                </a:cubicBezTo>
                <a:cubicBezTo>
                  <a:pt x="385" y="1"/>
                  <a:pt x="387" y="1"/>
                  <a:pt x="387" y="1"/>
                </a:cubicBezTo>
                <a:cubicBezTo>
                  <a:pt x="388" y="1"/>
                  <a:pt x="388" y="1"/>
                  <a:pt x="389" y="1"/>
                </a:cubicBezTo>
                <a:cubicBezTo>
                  <a:pt x="389" y="0"/>
                  <a:pt x="392" y="1"/>
                  <a:pt x="394" y="0"/>
                </a:cubicBezTo>
                <a:cubicBezTo>
                  <a:pt x="394" y="1"/>
                  <a:pt x="394" y="1"/>
                  <a:pt x="395" y="1"/>
                </a:cubicBezTo>
                <a:cubicBezTo>
                  <a:pt x="397" y="1"/>
                  <a:pt x="395" y="1"/>
                  <a:pt x="397" y="1"/>
                </a:cubicBezTo>
                <a:cubicBezTo>
                  <a:pt x="396" y="1"/>
                  <a:pt x="396" y="1"/>
                  <a:pt x="397" y="1"/>
                </a:cubicBezTo>
                <a:cubicBezTo>
                  <a:pt x="398" y="1"/>
                  <a:pt x="398" y="1"/>
                  <a:pt x="399" y="1"/>
                </a:cubicBezTo>
                <a:cubicBezTo>
                  <a:pt x="400" y="1"/>
                  <a:pt x="398" y="1"/>
                  <a:pt x="399" y="0"/>
                </a:cubicBezTo>
                <a:cubicBezTo>
                  <a:pt x="401" y="0"/>
                  <a:pt x="404" y="0"/>
                  <a:pt x="406" y="0"/>
                </a:cubicBezTo>
                <a:cubicBezTo>
                  <a:pt x="405" y="0"/>
                  <a:pt x="405" y="0"/>
                  <a:pt x="406" y="0"/>
                </a:cubicBezTo>
                <a:cubicBezTo>
                  <a:pt x="407" y="0"/>
                  <a:pt x="409" y="0"/>
                  <a:pt x="409" y="1"/>
                </a:cubicBezTo>
                <a:cubicBezTo>
                  <a:pt x="411" y="0"/>
                  <a:pt x="414" y="0"/>
                  <a:pt x="416" y="0"/>
                </a:cubicBezTo>
                <a:cubicBezTo>
                  <a:pt x="417" y="0"/>
                  <a:pt x="418" y="0"/>
                  <a:pt x="419" y="0"/>
                </a:cubicBezTo>
                <a:cubicBezTo>
                  <a:pt x="420" y="0"/>
                  <a:pt x="421" y="0"/>
                  <a:pt x="421" y="0"/>
                </a:cubicBezTo>
                <a:cubicBezTo>
                  <a:pt x="422" y="0"/>
                  <a:pt x="422" y="0"/>
                  <a:pt x="423" y="0"/>
                </a:cubicBezTo>
                <a:cubicBezTo>
                  <a:pt x="423" y="0"/>
                  <a:pt x="421" y="0"/>
                  <a:pt x="420" y="0"/>
                </a:cubicBezTo>
                <a:cubicBezTo>
                  <a:pt x="421" y="1"/>
                  <a:pt x="420" y="1"/>
                  <a:pt x="419" y="2"/>
                </a:cubicBezTo>
                <a:cubicBezTo>
                  <a:pt x="421" y="2"/>
                  <a:pt x="422" y="2"/>
                  <a:pt x="423" y="1"/>
                </a:cubicBezTo>
                <a:cubicBezTo>
                  <a:pt x="425" y="2"/>
                  <a:pt x="427" y="2"/>
                  <a:pt x="429" y="1"/>
                </a:cubicBezTo>
                <a:cubicBezTo>
                  <a:pt x="431" y="2"/>
                  <a:pt x="429" y="2"/>
                  <a:pt x="430" y="2"/>
                </a:cubicBezTo>
                <a:cubicBezTo>
                  <a:pt x="431" y="2"/>
                  <a:pt x="430" y="2"/>
                  <a:pt x="431" y="2"/>
                </a:cubicBezTo>
                <a:cubicBezTo>
                  <a:pt x="433" y="2"/>
                  <a:pt x="439" y="2"/>
                  <a:pt x="443" y="3"/>
                </a:cubicBezTo>
                <a:cubicBezTo>
                  <a:pt x="442" y="2"/>
                  <a:pt x="441" y="2"/>
                  <a:pt x="440" y="2"/>
                </a:cubicBezTo>
                <a:cubicBezTo>
                  <a:pt x="440" y="2"/>
                  <a:pt x="439" y="1"/>
                  <a:pt x="438" y="2"/>
                </a:cubicBezTo>
                <a:cubicBezTo>
                  <a:pt x="439" y="2"/>
                  <a:pt x="439" y="2"/>
                  <a:pt x="439" y="2"/>
                </a:cubicBezTo>
                <a:cubicBezTo>
                  <a:pt x="436" y="2"/>
                  <a:pt x="434" y="1"/>
                  <a:pt x="431" y="1"/>
                </a:cubicBezTo>
                <a:cubicBezTo>
                  <a:pt x="432" y="1"/>
                  <a:pt x="434" y="1"/>
                  <a:pt x="432" y="1"/>
                </a:cubicBezTo>
                <a:cubicBezTo>
                  <a:pt x="433" y="0"/>
                  <a:pt x="434" y="1"/>
                  <a:pt x="435" y="1"/>
                </a:cubicBezTo>
                <a:cubicBezTo>
                  <a:pt x="436" y="1"/>
                  <a:pt x="439" y="1"/>
                  <a:pt x="441" y="1"/>
                </a:cubicBezTo>
                <a:cubicBezTo>
                  <a:pt x="441" y="1"/>
                  <a:pt x="440" y="1"/>
                  <a:pt x="441" y="1"/>
                </a:cubicBezTo>
                <a:cubicBezTo>
                  <a:pt x="442" y="2"/>
                  <a:pt x="443" y="1"/>
                  <a:pt x="444" y="1"/>
                </a:cubicBezTo>
                <a:cubicBezTo>
                  <a:pt x="443" y="1"/>
                  <a:pt x="443" y="1"/>
                  <a:pt x="443" y="1"/>
                </a:cubicBezTo>
                <a:cubicBezTo>
                  <a:pt x="446" y="1"/>
                  <a:pt x="449" y="1"/>
                  <a:pt x="453" y="2"/>
                </a:cubicBezTo>
                <a:cubicBezTo>
                  <a:pt x="454" y="2"/>
                  <a:pt x="453" y="2"/>
                  <a:pt x="454" y="2"/>
                </a:cubicBezTo>
                <a:cubicBezTo>
                  <a:pt x="456" y="2"/>
                  <a:pt x="456" y="2"/>
                  <a:pt x="456" y="2"/>
                </a:cubicBezTo>
                <a:cubicBezTo>
                  <a:pt x="456" y="3"/>
                  <a:pt x="456" y="3"/>
                  <a:pt x="456" y="3"/>
                </a:cubicBezTo>
                <a:cubicBezTo>
                  <a:pt x="457" y="3"/>
                  <a:pt x="457" y="3"/>
                  <a:pt x="458" y="3"/>
                </a:cubicBezTo>
                <a:cubicBezTo>
                  <a:pt x="458" y="3"/>
                  <a:pt x="457" y="2"/>
                  <a:pt x="457" y="2"/>
                </a:cubicBezTo>
                <a:cubicBezTo>
                  <a:pt x="458" y="3"/>
                  <a:pt x="460" y="2"/>
                  <a:pt x="460" y="3"/>
                </a:cubicBezTo>
                <a:cubicBezTo>
                  <a:pt x="460" y="3"/>
                  <a:pt x="459" y="3"/>
                  <a:pt x="460" y="3"/>
                </a:cubicBezTo>
                <a:cubicBezTo>
                  <a:pt x="461" y="3"/>
                  <a:pt x="461" y="3"/>
                  <a:pt x="462" y="3"/>
                </a:cubicBezTo>
                <a:cubicBezTo>
                  <a:pt x="462" y="3"/>
                  <a:pt x="462" y="3"/>
                  <a:pt x="462" y="3"/>
                </a:cubicBezTo>
                <a:cubicBezTo>
                  <a:pt x="464" y="4"/>
                  <a:pt x="466" y="3"/>
                  <a:pt x="468" y="4"/>
                </a:cubicBezTo>
                <a:cubicBezTo>
                  <a:pt x="468" y="4"/>
                  <a:pt x="466" y="4"/>
                  <a:pt x="467" y="4"/>
                </a:cubicBezTo>
                <a:cubicBezTo>
                  <a:pt x="471" y="5"/>
                  <a:pt x="478" y="5"/>
                  <a:pt x="483" y="8"/>
                </a:cubicBezTo>
                <a:cubicBezTo>
                  <a:pt x="484" y="7"/>
                  <a:pt x="482" y="7"/>
                  <a:pt x="483" y="7"/>
                </a:cubicBezTo>
                <a:cubicBezTo>
                  <a:pt x="485" y="7"/>
                  <a:pt x="483" y="7"/>
                  <a:pt x="484" y="8"/>
                </a:cubicBezTo>
                <a:cubicBezTo>
                  <a:pt x="486" y="8"/>
                  <a:pt x="484" y="7"/>
                  <a:pt x="486" y="7"/>
                </a:cubicBezTo>
                <a:cubicBezTo>
                  <a:pt x="486" y="8"/>
                  <a:pt x="485" y="8"/>
                  <a:pt x="487" y="8"/>
                </a:cubicBezTo>
                <a:cubicBezTo>
                  <a:pt x="488" y="8"/>
                  <a:pt x="490" y="9"/>
                  <a:pt x="491" y="9"/>
                </a:cubicBezTo>
                <a:cubicBezTo>
                  <a:pt x="491" y="9"/>
                  <a:pt x="491" y="9"/>
                  <a:pt x="491" y="8"/>
                </a:cubicBezTo>
                <a:cubicBezTo>
                  <a:pt x="491" y="9"/>
                  <a:pt x="492" y="9"/>
                  <a:pt x="492" y="9"/>
                </a:cubicBezTo>
                <a:cubicBezTo>
                  <a:pt x="495" y="10"/>
                  <a:pt x="497" y="9"/>
                  <a:pt x="498" y="10"/>
                </a:cubicBezTo>
                <a:cubicBezTo>
                  <a:pt x="498" y="11"/>
                  <a:pt x="496" y="10"/>
                  <a:pt x="495" y="10"/>
                </a:cubicBezTo>
                <a:cubicBezTo>
                  <a:pt x="495" y="10"/>
                  <a:pt x="495" y="10"/>
                  <a:pt x="495" y="10"/>
                </a:cubicBezTo>
                <a:cubicBezTo>
                  <a:pt x="497" y="11"/>
                  <a:pt x="500" y="11"/>
                  <a:pt x="502" y="12"/>
                </a:cubicBezTo>
                <a:cubicBezTo>
                  <a:pt x="501" y="11"/>
                  <a:pt x="500" y="11"/>
                  <a:pt x="498" y="10"/>
                </a:cubicBezTo>
                <a:cubicBezTo>
                  <a:pt x="499" y="10"/>
                  <a:pt x="498" y="10"/>
                  <a:pt x="499" y="10"/>
                </a:cubicBezTo>
                <a:cubicBezTo>
                  <a:pt x="501" y="11"/>
                  <a:pt x="500" y="10"/>
                  <a:pt x="502" y="11"/>
                </a:cubicBezTo>
                <a:cubicBezTo>
                  <a:pt x="502" y="11"/>
                  <a:pt x="504" y="12"/>
                  <a:pt x="505" y="12"/>
                </a:cubicBezTo>
                <a:cubicBezTo>
                  <a:pt x="505" y="12"/>
                  <a:pt x="504" y="12"/>
                  <a:pt x="504" y="11"/>
                </a:cubicBezTo>
                <a:cubicBezTo>
                  <a:pt x="505" y="12"/>
                  <a:pt x="506" y="12"/>
                  <a:pt x="507" y="13"/>
                </a:cubicBezTo>
                <a:cubicBezTo>
                  <a:pt x="507" y="12"/>
                  <a:pt x="510" y="13"/>
                  <a:pt x="510" y="13"/>
                </a:cubicBezTo>
                <a:cubicBezTo>
                  <a:pt x="512" y="13"/>
                  <a:pt x="515" y="15"/>
                  <a:pt x="517" y="15"/>
                </a:cubicBezTo>
                <a:cubicBezTo>
                  <a:pt x="519" y="16"/>
                  <a:pt x="519" y="15"/>
                  <a:pt x="520" y="15"/>
                </a:cubicBezTo>
                <a:cubicBezTo>
                  <a:pt x="519" y="16"/>
                  <a:pt x="521" y="16"/>
                  <a:pt x="522" y="17"/>
                </a:cubicBezTo>
                <a:cubicBezTo>
                  <a:pt x="525" y="17"/>
                  <a:pt x="528" y="19"/>
                  <a:pt x="530" y="18"/>
                </a:cubicBezTo>
                <a:cubicBezTo>
                  <a:pt x="530" y="19"/>
                  <a:pt x="532" y="19"/>
                  <a:pt x="533" y="19"/>
                </a:cubicBezTo>
                <a:cubicBezTo>
                  <a:pt x="531" y="20"/>
                  <a:pt x="539" y="22"/>
                  <a:pt x="541" y="22"/>
                </a:cubicBezTo>
                <a:cubicBezTo>
                  <a:pt x="541" y="23"/>
                  <a:pt x="538" y="22"/>
                  <a:pt x="538" y="22"/>
                </a:cubicBezTo>
                <a:cubicBezTo>
                  <a:pt x="539" y="23"/>
                  <a:pt x="540" y="23"/>
                  <a:pt x="541" y="24"/>
                </a:cubicBezTo>
                <a:cubicBezTo>
                  <a:pt x="540" y="23"/>
                  <a:pt x="541" y="24"/>
                  <a:pt x="542" y="24"/>
                </a:cubicBezTo>
                <a:cubicBezTo>
                  <a:pt x="542" y="23"/>
                  <a:pt x="543" y="23"/>
                  <a:pt x="543" y="23"/>
                </a:cubicBezTo>
                <a:cubicBezTo>
                  <a:pt x="545" y="24"/>
                  <a:pt x="542" y="24"/>
                  <a:pt x="543" y="24"/>
                </a:cubicBezTo>
                <a:cubicBezTo>
                  <a:pt x="544" y="25"/>
                  <a:pt x="546" y="26"/>
                  <a:pt x="545" y="26"/>
                </a:cubicBezTo>
                <a:cubicBezTo>
                  <a:pt x="546" y="26"/>
                  <a:pt x="546" y="26"/>
                  <a:pt x="547" y="26"/>
                </a:cubicBezTo>
                <a:cubicBezTo>
                  <a:pt x="548" y="26"/>
                  <a:pt x="550" y="27"/>
                  <a:pt x="551" y="28"/>
                </a:cubicBezTo>
                <a:cubicBezTo>
                  <a:pt x="551" y="28"/>
                  <a:pt x="549" y="26"/>
                  <a:pt x="549" y="26"/>
                </a:cubicBezTo>
                <a:cubicBezTo>
                  <a:pt x="552" y="27"/>
                  <a:pt x="551" y="28"/>
                  <a:pt x="555" y="29"/>
                </a:cubicBezTo>
                <a:cubicBezTo>
                  <a:pt x="552" y="27"/>
                  <a:pt x="552" y="27"/>
                  <a:pt x="549" y="25"/>
                </a:cubicBezTo>
                <a:cubicBezTo>
                  <a:pt x="551" y="26"/>
                  <a:pt x="554" y="27"/>
                  <a:pt x="554" y="27"/>
                </a:cubicBezTo>
                <a:cubicBezTo>
                  <a:pt x="553" y="27"/>
                  <a:pt x="553" y="27"/>
                  <a:pt x="553" y="27"/>
                </a:cubicBezTo>
                <a:cubicBezTo>
                  <a:pt x="554" y="28"/>
                  <a:pt x="555" y="29"/>
                  <a:pt x="556" y="29"/>
                </a:cubicBezTo>
                <a:cubicBezTo>
                  <a:pt x="556" y="29"/>
                  <a:pt x="555" y="29"/>
                  <a:pt x="556" y="30"/>
                </a:cubicBezTo>
                <a:cubicBezTo>
                  <a:pt x="557" y="30"/>
                  <a:pt x="557" y="31"/>
                  <a:pt x="558" y="31"/>
                </a:cubicBezTo>
                <a:cubicBezTo>
                  <a:pt x="558" y="31"/>
                  <a:pt x="556" y="30"/>
                  <a:pt x="558" y="30"/>
                </a:cubicBezTo>
                <a:cubicBezTo>
                  <a:pt x="559" y="31"/>
                  <a:pt x="560" y="32"/>
                  <a:pt x="561" y="32"/>
                </a:cubicBezTo>
                <a:cubicBezTo>
                  <a:pt x="562" y="33"/>
                  <a:pt x="566" y="34"/>
                  <a:pt x="566" y="34"/>
                </a:cubicBezTo>
                <a:cubicBezTo>
                  <a:pt x="567" y="35"/>
                  <a:pt x="567" y="35"/>
                  <a:pt x="567" y="35"/>
                </a:cubicBezTo>
                <a:cubicBezTo>
                  <a:pt x="567" y="34"/>
                  <a:pt x="568" y="35"/>
                  <a:pt x="569" y="35"/>
                </a:cubicBezTo>
                <a:cubicBezTo>
                  <a:pt x="570" y="36"/>
                  <a:pt x="569" y="36"/>
                  <a:pt x="571" y="37"/>
                </a:cubicBezTo>
                <a:cubicBezTo>
                  <a:pt x="572" y="37"/>
                  <a:pt x="574" y="38"/>
                  <a:pt x="576" y="39"/>
                </a:cubicBezTo>
                <a:cubicBezTo>
                  <a:pt x="575" y="39"/>
                  <a:pt x="573" y="38"/>
                  <a:pt x="573" y="38"/>
                </a:cubicBezTo>
                <a:cubicBezTo>
                  <a:pt x="574" y="39"/>
                  <a:pt x="574" y="39"/>
                  <a:pt x="575" y="40"/>
                </a:cubicBezTo>
                <a:cubicBezTo>
                  <a:pt x="577" y="40"/>
                  <a:pt x="578" y="41"/>
                  <a:pt x="579" y="41"/>
                </a:cubicBezTo>
                <a:cubicBezTo>
                  <a:pt x="582" y="43"/>
                  <a:pt x="586" y="43"/>
                  <a:pt x="588" y="46"/>
                </a:cubicBezTo>
                <a:cubicBezTo>
                  <a:pt x="588" y="46"/>
                  <a:pt x="589" y="46"/>
                  <a:pt x="590" y="46"/>
                </a:cubicBezTo>
                <a:cubicBezTo>
                  <a:pt x="591" y="47"/>
                  <a:pt x="589" y="47"/>
                  <a:pt x="591" y="48"/>
                </a:cubicBezTo>
                <a:cubicBezTo>
                  <a:pt x="592" y="48"/>
                  <a:pt x="590" y="47"/>
                  <a:pt x="592" y="48"/>
                </a:cubicBezTo>
                <a:cubicBezTo>
                  <a:pt x="594" y="49"/>
                  <a:pt x="595" y="50"/>
                  <a:pt x="597" y="50"/>
                </a:cubicBezTo>
                <a:cubicBezTo>
                  <a:pt x="598" y="51"/>
                  <a:pt x="596" y="50"/>
                  <a:pt x="596" y="51"/>
                </a:cubicBezTo>
                <a:cubicBezTo>
                  <a:pt x="598" y="52"/>
                  <a:pt x="600" y="53"/>
                  <a:pt x="601" y="53"/>
                </a:cubicBezTo>
                <a:cubicBezTo>
                  <a:pt x="602" y="54"/>
                  <a:pt x="603" y="55"/>
                  <a:pt x="605" y="56"/>
                </a:cubicBezTo>
                <a:cubicBezTo>
                  <a:pt x="605" y="56"/>
                  <a:pt x="605" y="56"/>
                  <a:pt x="606" y="57"/>
                </a:cubicBezTo>
                <a:cubicBezTo>
                  <a:pt x="607" y="57"/>
                  <a:pt x="608" y="59"/>
                  <a:pt x="609" y="59"/>
                </a:cubicBezTo>
                <a:cubicBezTo>
                  <a:pt x="609" y="59"/>
                  <a:pt x="609" y="59"/>
                  <a:pt x="610" y="59"/>
                </a:cubicBezTo>
                <a:cubicBezTo>
                  <a:pt x="611" y="60"/>
                  <a:pt x="608" y="58"/>
                  <a:pt x="609" y="60"/>
                </a:cubicBezTo>
                <a:cubicBezTo>
                  <a:pt x="610" y="60"/>
                  <a:pt x="610" y="61"/>
                  <a:pt x="611" y="61"/>
                </a:cubicBezTo>
                <a:cubicBezTo>
                  <a:pt x="611" y="60"/>
                  <a:pt x="611" y="60"/>
                  <a:pt x="612" y="60"/>
                </a:cubicBezTo>
                <a:cubicBezTo>
                  <a:pt x="612" y="61"/>
                  <a:pt x="611" y="61"/>
                  <a:pt x="612" y="62"/>
                </a:cubicBezTo>
                <a:cubicBezTo>
                  <a:pt x="613" y="62"/>
                  <a:pt x="613" y="61"/>
                  <a:pt x="613" y="61"/>
                </a:cubicBezTo>
                <a:cubicBezTo>
                  <a:pt x="614" y="62"/>
                  <a:pt x="614" y="61"/>
                  <a:pt x="615" y="62"/>
                </a:cubicBezTo>
                <a:cubicBezTo>
                  <a:pt x="614" y="62"/>
                  <a:pt x="615" y="62"/>
                  <a:pt x="615" y="63"/>
                </a:cubicBezTo>
                <a:cubicBezTo>
                  <a:pt x="615" y="63"/>
                  <a:pt x="614" y="62"/>
                  <a:pt x="614" y="62"/>
                </a:cubicBezTo>
                <a:cubicBezTo>
                  <a:pt x="615" y="63"/>
                  <a:pt x="616" y="64"/>
                  <a:pt x="617" y="64"/>
                </a:cubicBezTo>
                <a:cubicBezTo>
                  <a:pt x="617" y="64"/>
                  <a:pt x="615" y="64"/>
                  <a:pt x="615" y="63"/>
                </a:cubicBezTo>
                <a:cubicBezTo>
                  <a:pt x="617" y="63"/>
                  <a:pt x="618" y="65"/>
                  <a:pt x="619" y="64"/>
                </a:cubicBezTo>
                <a:cubicBezTo>
                  <a:pt x="619" y="65"/>
                  <a:pt x="619" y="65"/>
                  <a:pt x="619" y="66"/>
                </a:cubicBezTo>
                <a:cubicBezTo>
                  <a:pt x="619" y="65"/>
                  <a:pt x="618" y="65"/>
                  <a:pt x="618" y="66"/>
                </a:cubicBezTo>
                <a:cubicBezTo>
                  <a:pt x="619" y="66"/>
                  <a:pt x="621" y="69"/>
                  <a:pt x="622" y="68"/>
                </a:cubicBezTo>
                <a:cubicBezTo>
                  <a:pt x="621" y="68"/>
                  <a:pt x="620" y="66"/>
                  <a:pt x="620" y="66"/>
                </a:cubicBezTo>
                <a:cubicBezTo>
                  <a:pt x="622" y="67"/>
                  <a:pt x="624" y="68"/>
                  <a:pt x="626" y="69"/>
                </a:cubicBezTo>
                <a:cubicBezTo>
                  <a:pt x="627" y="71"/>
                  <a:pt x="629" y="71"/>
                  <a:pt x="628" y="72"/>
                </a:cubicBezTo>
                <a:cubicBezTo>
                  <a:pt x="630" y="73"/>
                  <a:pt x="631" y="74"/>
                  <a:pt x="632" y="74"/>
                </a:cubicBezTo>
                <a:cubicBezTo>
                  <a:pt x="631" y="75"/>
                  <a:pt x="634" y="76"/>
                  <a:pt x="635" y="77"/>
                </a:cubicBezTo>
                <a:cubicBezTo>
                  <a:pt x="634" y="76"/>
                  <a:pt x="633" y="75"/>
                  <a:pt x="632" y="75"/>
                </a:cubicBezTo>
                <a:cubicBezTo>
                  <a:pt x="634" y="77"/>
                  <a:pt x="630" y="74"/>
                  <a:pt x="630" y="75"/>
                </a:cubicBezTo>
                <a:cubicBezTo>
                  <a:pt x="631" y="76"/>
                  <a:pt x="632" y="76"/>
                  <a:pt x="632" y="77"/>
                </a:cubicBezTo>
                <a:cubicBezTo>
                  <a:pt x="634" y="77"/>
                  <a:pt x="636" y="79"/>
                  <a:pt x="638" y="80"/>
                </a:cubicBezTo>
                <a:cubicBezTo>
                  <a:pt x="638" y="80"/>
                  <a:pt x="637" y="79"/>
                  <a:pt x="637" y="80"/>
                </a:cubicBezTo>
                <a:cubicBezTo>
                  <a:pt x="637" y="80"/>
                  <a:pt x="635" y="78"/>
                  <a:pt x="635" y="79"/>
                </a:cubicBezTo>
                <a:cubicBezTo>
                  <a:pt x="637" y="80"/>
                  <a:pt x="638" y="81"/>
                  <a:pt x="639" y="83"/>
                </a:cubicBezTo>
                <a:cubicBezTo>
                  <a:pt x="641" y="84"/>
                  <a:pt x="643" y="84"/>
                  <a:pt x="643" y="86"/>
                </a:cubicBezTo>
                <a:cubicBezTo>
                  <a:pt x="645" y="87"/>
                  <a:pt x="647" y="87"/>
                  <a:pt x="648" y="89"/>
                </a:cubicBezTo>
                <a:cubicBezTo>
                  <a:pt x="647" y="88"/>
                  <a:pt x="647" y="88"/>
                  <a:pt x="646" y="88"/>
                </a:cubicBezTo>
                <a:cubicBezTo>
                  <a:pt x="649" y="90"/>
                  <a:pt x="652" y="93"/>
                  <a:pt x="653" y="94"/>
                </a:cubicBezTo>
                <a:cubicBezTo>
                  <a:pt x="653" y="92"/>
                  <a:pt x="652" y="94"/>
                  <a:pt x="652" y="92"/>
                </a:cubicBezTo>
                <a:cubicBezTo>
                  <a:pt x="654" y="93"/>
                  <a:pt x="654" y="93"/>
                  <a:pt x="654" y="93"/>
                </a:cubicBezTo>
                <a:cubicBezTo>
                  <a:pt x="654" y="94"/>
                  <a:pt x="655" y="95"/>
                  <a:pt x="656" y="96"/>
                </a:cubicBezTo>
                <a:cubicBezTo>
                  <a:pt x="657" y="96"/>
                  <a:pt x="658" y="98"/>
                  <a:pt x="660" y="98"/>
                </a:cubicBezTo>
                <a:cubicBezTo>
                  <a:pt x="661" y="100"/>
                  <a:pt x="660" y="100"/>
                  <a:pt x="661" y="100"/>
                </a:cubicBezTo>
                <a:cubicBezTo>
                  <a:pt x="663" y="101"/>
                  <a:pt x="659" y="97"/>
                  <a:pt x="662" y="99"/>
                </a:cubicBezTo>
                <a:cubicBezTo>
                  <a:pt x="661" y="100"/>
                  <a:pt x="664" y="103"/>
                  <a:pt x="666" y="105"/>
                </a:cubicBezTo>
                <a:cubicBezTo>
                  <a:pt x="665" y="104"/>
                  <a:pt x="665" y="104"/>
                  <a:pt x="666" y="104"/>
                </a:cubicBezTo>
                <a:cubicBezTo>
                  <a:pt x="666" y="105"/>
                  <a:pt x="666" y="105"/>
                  <a:pt x="666" y="106"/>
                </a:cubicBezTo>
                <a:cubicBezTo>
                  <a:pt x="668" y="107"/>
                  <a:pt x="668" y="107"/>
                  <a:pt x="669" y="108"/>
                </a:cubicBezTo>
                <a:cubicBezTo>
                  <a:pt x="670" y="109"/>
                  <a:pt x="670" y="108"/>
                  <a:pt x="670" y="108"/>
                </a:cubicBezTo>
                <a:cubicBezTo>
                  <a:pt x="671" y="109"/>
                  <a:pt x="670" y="109"/>
                  <a:pt x="671" y="110"/>
                </a:cubicBezTo>
                <a:cubicBezTo>
                  <a:pt x="672" y="111"/>
                  <a:pt x="673" y="112"/>
                  <a:pt x="674" y="113"/>
                </a:cubicBezTo>
                <a:cubicBezTo>
                  <a:pt x="675" y="114"/>
                  <a:pt x="674" y="112"/>
                  <a:pt x="675" y="113"/>
                </a:cubicBezTo>
                <a:cubicBezTo>
                  <a:pt x="676" y="114"/>
                  <a:pt x="677" y="114"/>
                  <a:pt x="677" y="115"/>
                </a:cubicBezTo>
                <a:cubicBezTo>
                  <a:pt x="677" y="115"/>
                  <a:pt x="676" y="115"/>
                  <a:pt x="676" y="115"/>
                </a:cubicBezTo>
                <a:cubicBezTo>
                  <a:pt x="681" y="120"/>
                  <a:pt x="684" y="123"/>
                  <a:pt x="688" y="128"/>
                </a:cubicBezTo>
                <a:cubicBezTo>
                  <a:pt x="688" y="127"/>
                  <a:pt x="688" y="127"/>
                  <a:pt x="688" y="127"/>
                </a:cubicBezTo>
                <a:cubicBezTo>
                  <a:pt x="689" y="128"/>
                  <a:pt x="689" y="129"/>
                  <a:pt x="690" y="129"/>
                </a:cubicBezTo>
                <a:cubicBezTo>
                  <a:pt x="689" y="129"/>
                  <a:pt x="689" y="129"/>
                  <a:pt x="690" y="130"/>
                </a:cubicBezTo>
                <a:cubicBezTo>
                  <a:pt x="691" y="131"/>
                  <a:pt x="692" y="132"/>
                  <a:pt x="693" y="133"/>
                </a:cubicBezTo>
                <a:cubicBezTo>
                  <a:pt x="693" y="134"/>
                  <a:pt x="693" y="134"/>
                  <a:pt x="693" y="135"/>
                </a:cubicBezTo>
                <a:cubicBezTo>
                  <a:pt x="695" y="136"/>
                  <a:pt x="696" y="138"/>
                  <a:pt x="697" y="139"/>
                </a:cubicBezTo>
                <a:cubicBezTo>
                  <a:pt x="697" y="139"/>
                  <a:pt x="698" y="139"/>
                  <a:pt x="698" y="139"/>
                </a:cubicBezTo>
                <a:cubicBezTo>
                  <a:pt x="697" y="138"/>
                  <a:pt x="696" y="137"/>
                  <a:pt x="696" y="136"/>
                </a:cubicBezTo>
                <a:cubicBezTo>
                  <a:pt x="697" y="137"/>
                  <a:pt x="698" y="139"/>
                  <a:pt x="699" y="139"/>
                </a:cubicBezTo>
                <a:cubicBezTo>
                  <a:pt x="700" y="140"/>
                  <a:pt x="697" y="138"/>
                  <a:pt x="698" y="139"/>
                </a:cubicBezTo>
                <a:cubicBezTo>
                  <a:pt x="701" y="142"/>
                  <a:pt x="707" y="148"/>
                  <a:pt x="709" y="152"/>
                </a:cubicBezTo>
                <a:cubicBezTo>
                  <a:pt x="710" y="152"/>
                  <a:pt x="710" y="152"/>
                  <a:pt x="711" y="154"/>
                </a:cubicBezTo>
                <a:cubicBezTo>
                  <a:pt x="710" y="154"/>
                  <a:pt x="708" y="150"/>
                  <a:pt x="708" y="151"/>
                </a:cubicBezTo>
                <a:cubicBezTo>
                  <a:pt x="710" y="154"/>
                  <a:pt x="712" y="157"/>
                  <a:pt x="715" y="159"/>
                </a:cubicBezTo>
                <a:cubicBezTo>
                  <a:pt x="715" y="161"/>
                  <a:pt x="715" y="160"/>
                  <a:pt x="714" y="159"/>
                </a:cubicBezTo>
                <a:cubicBezTo>
                  <a:pt x="714" y="160"/>
                  <a:pt x="712" y="157"/>
                  <a:pt x="712" y="157"/>
                </a:cubicBezTo>
                <a:cubicBezTo>
                  <a:pt x="713" y="159"/>
                  <a:pt x="716" y="162"/>
                  <a:pt x="716" y="162"/>
                </a:cubicBezTo>
                <a:cubicBezTo>
                  <a:pt x="716" y="162"/>
                  <a:pt x="716" y="162"/>
                  <a:pt x="716" y="163"/>
                </a:cubicBezTo>
                <a:cubicBezTo>
                  <a:pt x="719" y="166"/>
                  <a:pt x="722" y="170"/>
                  <a:pt x="726" y="173"/>
                </a:cubicBezTo>
                <a:cubicBezTo>
                  <a:pt x="726" y="174"/>
                  <a:pt x="726" y="174"/>
                  <a:pt x="725" y="174"/>
                </a:cubicBezTo>
                <a:cubicBezTo>
                  <a:pt x="725" y="173"/>
                  <a:pt x="726" y="173"/>
                  <a:pt x="725" y="173"/>
                </a:cubicBezTo>
                <a:cubicBezTo>
                  <a:pt x="725" y="172"/>
                  <a:pt x="724" y="172"/>
                  <a:pt x="724" y="172"/>
                </a:cubicBezTo>
                <a:cubicBezTo>
                  <a:pt x="725" y="173"/>
                  <a:pt x="725" y="174"/>
                  <a:pt x="726" y="175"/>
                </a:cubicBezTo>
                <a:cubicBezTo>
                  <a:pt x="726" y="175"/>
                  <a:pt x="727" y="175"/>
                  <a:pt x="727" y="175"/>
                </a:cubicBezTo>
                <a:cubicBezTo>
                  <a:pt x="727" y="176"/>
                  <a:pt x="727" y="177"/>
                  <a:pt x="728" y="178"/>
                </a:cubicBezTo>
                <a:cubicBezTo>
                  <a:pt x="728" y="178"/>
                  <a:pt x="729" y="179"/>
                  <a:pt x="729" y="178"/>
                </a:cubicBezTo>
                <a:cubicBezTo>
                  <a:pt x="728" y="177"/>
                  <a:pt x="728" y="177"/>
                  <a:pt x="728" y="176"/>
                </a:cubicBezTo>
                <a:cubicBezTo>
                  <a:pt x="727" y="175"/>
                  <a:pt x="727" y="175"/>
                  <a:pt x="726" y="174"/>
                </a:cubicBezTo>
                <a:cubicBezTo>
                  <a:pt x="727" y="174"/>
                  <a:pt x="725" y="172"/>
                  <a:pt x="726" y="173"/>
                </a:cubicBezTo>
                <a:cubicBezTo>
                  <a:pt x="727" y="174"/>
                  <a:pt x="727" y="173"/>
                  <a:pt x="727" y="175"/>
                </a:cubicBezTo>
                <a:cubicBezTo>
                  <a:pt x="729" y="177"/>
                  <a:pt x="730" y="178"/>
                  <a:pt x="731" y="180"/>
                </a:cubicBezTo>
                <a:cubicBezTo>
                  <a:pt x="730" y="179"/>
                  <a:pt x="729" y="178"/>
                  <a:pt x="729" y="179"/>
                </a:cubicBezTo>
                <a:cubicBezTo>
                  <a:pt x="729" y="181"/>
                  <a:pt x="731" y="182"/>
                  <a:pt x="732" y="184"/>
                </a:cubicBezTo>
                <a:cubicBezTo>
                  <a:pt x="733" y="185"/>
                  <a:pt x="734" y="187"/>
                  <a:pt x="734" y="188"/>
                </a:cubicBezTo>
                <a:cubicBezTo>
                  <a:pt x="735" y="187"/>
                  <a:pt x="737" y="191"/>
                  <a:pt x="737" y="191"/>
                </a:cubicBezTo>
                <a:cubicBezTo>
                  <a:pt x="737" y="190"/>
                  <a:pt x="735" y="189"/>
                  <a:pt x="736" y="190"/>
                </a:cubicBezTo>
                <a:cubicBezTo>
                  <a:pt x="737" y="191"/>
                  <a:pt x="737" y="192"/>
                  <a:pt x="738" y="192"/>
                </a:cubicBezTo>
                <a:cubicBezTo>
                  <a:pt x="737" y="192"/>
                  <a:pt x="738" y="193"/>
                  <a:pt x="738" y="192"/>
                </a:cubicBezTo>
                <a:cubicBezTo>
                  <a:pt x="740" y="194"/>
                  <a:pt x="739" y="193"/>
                  <a:pt x="741" y="196"/>
                </a:cubicBezTo>
                <a:cubicBezTo>
                  <a:pt x="742" y="199"/>
                  <a:pt x="744" y="199"/>
                  <a:pt x="744" y="203"/>
                </a:cubicBezTo>
                <a:cubicBezTo>
                  <a:pt x="745" y="203"/>
                  <a:pt x="745" y="204"/>
                  <a:pt x="746" y="205"/>
                </a:cubicBezTo>
                <a:cubicBezTo>
                  <a:pt x="745" y="205"/>
                  <a:pt x="745" y="204"/>
                  <a:pt x="743" y="204"/>
                </a:cubicBezTo>
                <a:cubicBezTo>
                  <a:pt x="746" y="207"/>
                  <a:pt x="748" y="212"/>
                  <a:pt x="750" y="213"/>
                </a:cubicBezTo>
                <a:cubicBezTo>
                  <a:pt x="752" y="216"/>
                  <a:pt x="754" y="221"/>
                  <a:pt x="756" y="223"/>
                </a:cubicBezTo>
                <a:cubicBezTo>
                  <a:pt x="756" y="219"/>
                  <a:pt x="751" y="215"/>
                  <a:pt x="750" y="212"/>
                </a:cubicBezTo>
                <a:cubicBezTo>
                  <a:pt x="750" y="212"/>
                  <a:pt x="749" y="212"/>
                  <a:pt x="749" y="211"/>
                </a:cubicBezTo>
                <a:cubicBezTo>
                  <a:pt x="749" y="211"/>
                  <a:pt x="749" y="211"/>
                  <a:pt x="749" y="210"/>
                </a:cubicBezTo>
                <a:cubicBezTo>
                  <a:pt x="748" y="208"/>
                  <a:pt x="746" y="208"/>
                  <a:pt x="745" y="205"/>
                </a:cubicBezTo>
                <a:cubicBezTo>
                  <a:pt x="746" y="206"/>
                  <a:pt x="749" y="208"/>
                  <a:pt x="751" y="211"/>
                </a:cubicBezTo>
                <a:cubicBezTo>
                  <a:pt x="751" y="212"/>
                  <a:pt x="749" y="209"/>
                  <a:pt x="750" y="211"/>
                </a:cubicBezTo>
                <a:cubicBezTo>
                  <a:pt x="751" y="213"/>
                  <a:pt x="752" y="214"/>
                  <a:pt x="754" y="215"/>
                </a:cubicBezTo>
                <a:cubicBezTo>
                  <a:pt x="755" y="217"/>
                  <a:pt x="756" y="219"/>
                  <a:pt x="756" y="221"/>
                </a:cubicBezTo>
                <a:cubicBezTo>
                  <a:pt x="758" y="223"/>
                  <a:pt x="759" y="225"/>
                  <a:pt x="760" y="225"/>
                </a:cubicBezTo>
                <a:cubicBezTo>
                  <a:pt x="760" y="226"/>
                  <a:pt x="759" y="224"/>
                  <a:pt x="759" y="226"/>
                </a:cubicBezTo>
                <a:cubicBezTo>
                  <a:pt x="760" y="228"/>
                  <a:pt x="760" y="227"/>
                  <a:pt x="760" y="227"/>
                </a:cubicBezTo>
                <a:cubicBezTo>
                  <a:pt x="762" y="230"/>
                  <a:pt x="762" y="230"/>
                  <a:pt x="762" y="230"/>
                </a:cubicBezTo>
                <a:cubicBezTo>
                  <a:pt x="762" y="231"/>
                  <a:pt x="763" y="232"/>
                  <a:pt x="763" y="233"/>
                </a:cubicBezTo>
                <a:cubicBezTo>
                  <a:pt x="764" y="232"/>
                  <a:pt x="763" y="232"/>
                  <a:pt x="763" y="231"/>
                </a:cubicBezTo>
                <a:cubicBezTo>
                  <a:pt x="764" y="232"/>
                  <a:pt x="764" y="232"/>
                  <a:pt x="764" y="232"/>
                </a:cubicBezTo>
                <a:cubicBezTo>
                  <a:pt x="765" y="233"/>
                  <a:pt x="766" y="234"/>
                  <a:pt x="765" y="235"/>
                </a:cubicBezTo>
                <a:cubicBezTo>
                  <a:pt x="765" y="235"/>
                  <a:pt x="764" y="234"/>
                  <a:pt x="765" y="235"/>
                </a:cubicBezTo>
                <a:cubicBezTo>
                  <a:pt x="766" y="237"/>
                  <a:pt x="767" y="238"/>
                  <a:pt x="768" y="239"/>
                </a:cubicBezTo>
                <a:cubicBezTo>
                  <a:pt x="768" y="241"/>
                  <a:pt x="771" y="242"/>
                  <a:pt x="770" y="243"/>
                </a:cubicBezTo>
                <a:cubicBezTo>
                  <a:pt x="770" y="243"/>
                  <a:pt x="770" y="242"/>
                  <a:pt x="769" y="243"/>
                </a:cubicBezTo>
                <a:cubicBezTo>
                  <a:pt x="769" y="242"/>
                  <a:pt x="768" y="241"/>
                  <a:pt x="768" y="240"/>
                </a:cubicBezTo>
                <a:cubicBezTo>
                  <a:pt x="768" y="241"/>
                  <a:pt x="768" y="240"/>
                  <a:pt x="768" y="241"/>
                </a:cubicBezTo>
                <a:cubicBezTo>
                  <a:pt x="769" y="243"/>
                  <a:pt x="769" y="243"/>
                  <a:pt x="769" y="243"/>
                </a:cubicBezTo>
                <a:cubicBezTo>
                  <a:pt x="769" y="244"/>
                  <a:pt x="770" y="245"/>
                  <a:pt x="770" y="247"/>
                </a:cubicBezTo>
                <a:cubicBezTo>
                  <a:pt x="769" y="244"/>
                  <a:pt x="768" y="241"/>
                  <a:pt x="766" y="241"/>
                </a:cubicBezTo>
                <a:cubicBezTo>
                  <a:pt x="767" y="243"/>
                  <a:pt x="771" y="248"/>
                  <a:pt x="770" y="249"/>
                </a:cubicBezTo>
                <a:cubicBezTo>
                  <a:pt x="770" y="250"/>
                  <a:pt x="771" y="251"/>
                  <a:pt x="771" y="251"/>
                </a:cubicBezTo>
                <a:cubicBezTo>
                  <a:pt x="771" y="251"/>
                  <a:pt x="771" y="250"/>
                  <a:pt x="771" y="251"/>
                </a:cubicBezTo>
                <a:cubicBezTo>
                  <a:pt x="773" y="255"/>
                  <a:pt x="776" y="260"/>
                  <a:pt x="778" y="265"/>
                </a:cubicBezTo>
                <a:cubicBezTo>
                  <a:pt x="778" y="264"/>
                  <a:pt x="778" y="265"/>
                  <a:pt x="778" y="265"/>
                </a:cubicBezTo>
                <a:cubicBezTo>
                  <a:pt x="778" y="266"/>
                  <a:pt x="779" y="267"/>
                  <a:pt x="779" y="268"/>
                </a:cubicBezTo>
                <a:cubicBezTo>
                  <a:pt x="778" y="267"/>
                  <a:pt x="778" y="265"/>
                  <a:pt x="778" y="266"/>
                </a:cubicBezTo>
                <a:cubicBezTo>
                  <a:pt x="779" y="268"/>
                  <a:pt x="779" y="270"/>
                  <a:pt x="780" y="272"/>
                </a:cubicBezTo>
                <a:cubicBezTo>
                  <a:pt x="780" y="273"/>
                  <a:pt x="780" y="273"/>
                  <a:pt x="780" y="274"/>
                </a:cubicBezTo>
                <a:cubicBezTo>
                  <a:pt x="780" y="274"/>
                  <a:pt x="780" y="274"/>
                  <a:pt x="781" y="274"/>
                </a:cubicBezTo>
                <a:cubicBezTo>
                  <a:pt x="781" y="275"/>
                  <a:pt x="781" y="275"/>
                  <a:pt x="781" y="276"/>
                </a:cubicBezTo>
                <a:cubicBezTo>
                  <a:pt x="782" y="277"/>
                  <a:pt x="781" y="277"/>
                  <a:pt x="782" y="278"/>
                </a:cubicBezTo>
                <a:cubicBezTo>
                  <a:pt x="782" y="279"/>
                  <a:pt x="781" y="278"/>
                  <a:pt x="781" y="279"/>
                </a:cubicBezTo>
                <a:cubicBezTo>
                  <a:pt x="782" y="280"/>
                  <a:pt x="783" y="281"/>
                  <a:pt x="783" y="283"/>
                </a:cubicBezTo>
                <a:cubicBezTo>
                  <a:pt x="782" y="282"/>
                  <a:pt x="782" y="282"/>
                  <a:pt x="782" y="282"/>
                </a:cubicBezTo>
                <a:cubicBezTo>
                  <a:pt x="782" y="282"/>
                  <a:pt x="782" y="282"/>
                  <a:pt x="782" y="282"/>
                </a:cubicBezTo>
                <a:cubicBezTo>
                  <a:pt x="782" y="281"/>
                  <a:pt x="781" y="279"/>
                  <a:pt x="781" y="280"/>
                </a:cubicBezTo>
                <a:cubicBezTo>
                  <a:pt x="782" y="282"/>
                  <a:pt x="783" y="284"/>
                  <a:pt x="784" y="286"/>
                </a:cubicBezTo>
                <a:cubicBezTo>
                  <a:pt x="783" y="286"/>
                  <a:pt x="784" y="287"/>
                  <a:pt x="784" y="288"/>
                </a:cubicBezTo>
                <a:cubicBezTo>
                  <a:pt x="784" y="288"/>
                  <a:pt x="785" y="288"/>
                  <a:pt x="785" y="289"/>
                </a:cubicBezTo>
                <a:cubicBezTo>
                  <a:pt x="784" y="288"/>
                  <a:pt x="783" y="288"/>
                  <a:pt x="783" y="289"/>
                </a:cubicBezTo>
                <a:cubicBezTo>
                  <a:pt x="783" y="288"/>
                  <a:pt x="782" y="287"/>
                  <a:pt x="782" y="286"/>
                </a:cubicBezTo>
                <a:cubicBezTo>
                  <a:pt x="782" y="287"/>
                  <a:pt x="781" y="285"/>
                  <a:pt x="781" y="287"/>
                </a:cubicBezTo>
                <a:cubicBezTo>
                  <a:pt x="782" y="288"/>
                  <a:pt x="783" y="290"/>
                  <a:pt x="784" y="292"/>
                </a:cubicBezTo>
                <a:cubicBezTo>
                  <a:pt x="784" y="292"/>
                  <a:pt x="786" y="293"/>
                  <a:pt x="786" y="295"/>
                </a:cubicBezTo>
                <a:cubicBezTo>
                  <a:pt x="785" y="294"/>
                  <a:pt x="785" y="293"/>
                  <a:pt x="784" y="292"/>
                </a:cubicBezTo>
                <a:cubicBezTo>
                  <a:pt x="784" y="293"/>
                  <a:pt x="784" y="294"/>
                  <a:pt x="784" y="294"/>
                </a:cubicBezTo>
                <a:cubicBezTo>
                  <a:pt x="785" y="295"/>
                  <a:pt x="785" y="294"/>
                  <a:pt x="786" y="296"/>
                </a:cubicBezTo>
                <a:cubicBezTo>
                  <a:pt x="785" y="295"/>
                  <a:pt x="785" y="296"/>
                  <a:pt x="785" y="296"/>
                </a:cubicBezTo>
                <a:cubicBezTo>
                  <a:pt x="786" y="297"/>
                  <a:pt x="786" y="296"/>
                  <a:pt x="787" y="298"/>
                </a:cubicBezTo>
                <a:cubicBezTo>
                  <a:pt x="787" y="299"/>
                  <a:pt x="786" y="299"/>
                  <a:pt x="787" y="300"/>
                </a:cubicBezTo>
                <a:cubicBezTo>
                  <a:pt x="787" y="299"/>
                  <a:pt x="788" y="300"/>
                  <a:pt x="788" y="301"/>
                </a:cubicBezTo>
                <a:cubicBezTo>
                  <a:pt x="788" y="302"/>
                  <a:pt x="788" y="301"/>
                  <a:pt x="787" y="301"/>
                </a:cubicBezTo>
                <a:cubicBezTo>
                  <a:pt x="788" y="302"/>
                  <a:pt x="787" y="302"/>
                  <a:pt x="788" y="302"/>
                </a:cubicBezTo>
                <a:cubicBezTo>
                  <a:pt x="788" y="301"/>
                  <a:pt x="790" y="306"/>
                  <a:pt x="790" y="308"/>
                </a:cubicBezTo>
                <a:cubicBezTo>
                  <a:pt x="791" y="308"/>
                  <a:pt x="791" y="308"/>
                  <a:pt x="791" y="307"/>
                </a:cubicBezTo>
                <a:cubicBezTo>
                  <a:pt x="791" y="309"/>
                  <a:pt x="792" y="309"/>
                  <a:pt x="792" y="309"/>
                </a:cubicBezTo>
                <a:cubicBezTo>
                  <a:pt x="792" y="310"/>
                  <a:pt x="793" y="311"/>
                  <a:pt x="793" y="312"/>
                </a:cubicBezTo>
                <a:cubicBezTo>
                  <a:pt x="792" y="311"/>
                  <a:pt x="790" y="308"/>
                  <a:pt x="790" y="306"/>
                </a:cubicBezTo>
                <a:cubicBezTo>
                  <a:pt x="790" y="306"/>
                  <a:pt x="789" y="306"/>
                  <a:pt x="789" y="306"/>
                </a:cubicBezTo>
                <a:cubicBezTo>
                  <a:pt x="791" y="309"/>
                  <a:pt x="792" y="312"/>
                  <a:pt x="793" y="315"/>
                </a:cubicBezTo>
                <a:cubicBezTo>
                  <a:pt x="793" y="315"/>
                  <a:pt x="793" y="315"/>
                  <a:pt x="793" y="315"/>
                </a:cubicBezTo>
                <a:cubicBezTo>
                  <a:pt x="793" y="313"/>
                  <a:pt x="795" y="311"/>
                  <a:pt x="795" y="310"/>
                </a:cubicBezTo>
                <a:cubicBezTo>
                  <a:pt x="796" y="309"/>
                  <a:pt x="795" y="308"/>
                  <a:pt x="796" y="308"/>
                </a:cubicBezTo>
                <a:cubicBezTo>
                  <a:pt x="796" y="308"/>
                  <a:pt x="796" y="308"/>
                  <a:pt x="796" y="308"/>
                </a:cubicBezTo>
                <a:cubicBezTo>
                  <a:pt x="797" y="308"/>
                  <a:pt x="796" y="307"/>
                  <a:pt x="797" y="306"/>
                </a:cubicBezTo>
                <a:cubicBezTo>
                  <a:pt x="797" y="305"/>
                  <a:pt x="799" y="303"/>
                  <a:pt x="798" y="303"/>
                </a:cubicBezTo>
                <a:cubicBezTo>
                  <a:pt x="800" y="300"/>
                  <a:pt x="801" y="297"/>
                  <a:pt x="803" y="295"/>
                </a:cubicBezTo>
                <a:cubicBezTo>
                  <a:pt x="803" y="295"/>
                  <a:pt x="803" y="295"/>
                  <a:pt x="803" y="295"/>
                </a:cubicBezTo>
                <a:cubicBezTo>
                  <a:pt x="804" y="293"/>
                  <a:pt x="805" y="292"/>
                  <a:pt x="806" y="290"/>
                </a:cubicBezTo>
                <a:cubicBezTo>
                  <a:pt x="806" y="290"/>
                  <a:pt x="806" y="290"/>
                  <a:pt x="806" y="290"/>
                </a:cubicBezTo>
                <a:cubicBezTo>
                  <a:pt x="806" y="289"/>
                  <a:pt x="807" y="289"/>
                  <a:pt x="807" y="288"/>
                </a:cubicBezTo>
                <a:cubicBezTo>
                  <a:pt x="807" y="288"/>
                  <a:pt x="807" y="288"/>
                  <a:pt x="807" y="288"/>
                </a:cubicBezTo>
                <a:cubicBezTo>
                  <a:pt x="807" y="288"/>
                  <a:pt x="808" y="288"/>
                  <a:pt x="808" y="287"/>
                </a:cubicBezTo>
                <a:cubicBezTo>
                  <a:pt x="808" y="286"/>
                  <a:pt x="810" y="285"/>
                  <a:pt x="811" y="283"/>
                </a:cubicBezTo>
                <a:cubicBezTo>
                  <a:pt x="811" y="284"/>
                  <a:pt x="810" y="283"/>
                  <a:pt x="810" y="283"/>
                </a:cubicBezTo>
                <a:cubicBezTo>
                  <a:pt x="812" y="282"/>
                  <a:pt x="813" y="280"/>
                  <a:pt x="814" y="278"/>
                </a:cubicBezTo>
                <a:cubicBezTo>
                  <a:pt x="814" y="278"/>
                  <a:pt x="814" y="278"/>
                  <a:pt x="814" y="278"/>
                </a:cubicBezTo>
                <a:cubicBezTo>
                  <a:pt x="814" y="278"/>
                  <a:pt x="815" y="278"/>
                  <a:pt x="814" y="277"/>
                </a:cubicBezTo>
                <a:cubicBezTo>
                  <a:pt x="815" y="277"/>
                  <a:pt x="815" y="276"/>
                  <a:pt x="816" y="276"/>
                </a:cubicBezTo>
                <a:cubicBezTo>
                  <a:pt x="816" y="275"/>
                  <a:pt x="817" y="274"/>
                  <a:pt x="818" y="273"/>
                </a:cubicBezTo>
                <a:cubicBezTo>
                  <a:pt x="819" y="274"/>
                  <a:pt x="818" y="272"/>
                  <a:pt x="819" y="272"/>
                </a:cubicBezTo>
                <a:cubicBezTo>
                  <a:pt x="819" y="271"/>
                  <a:pt x="819" y="271"/>
                  <a:pt x="819" y="271"/>
                </a:cubicBezTo>
                <a:cubicBezTo>
                  <a:pt x="819" y="271"/>
                  <a:pt x="820" y="271"/>
                  <a:pt x="819" y="270"/>
                </a:cubicBezTo>
                <a:cubicBezTo>
                  <a:pt x="820" y="270"/>
                  <a:pt x="821" y="269"/>
                  <a:pt x="821" y="268"/>
                </a:cubicBezTo>
                <a:cubicBezTo>
                  <a:pt x="822" y="268"/>
                  <a:pt x="822" y="269"/>
                  <a:pt x="822" y="269"/>
                </a:cubicBezTo>
                <a:cubicBezTo>
                  <a:pt x="822" y="268"/>
                  <a:pt x="822" y="267"/>
                  <a:pt x="823" y="266"/>
                </a:cubicBezTo>
                <a:cubicBezTo>
                  <a:pt x="823" y="266"/>
                  <a:pt x="823" y="266"/>
                  <a:pt x="823" y="267"/>
                </a:cubicBezTo>
                <a:cubicBezTo>
                  <a:pt x="823" y="267"/>
                  <a:pt x="823" y="267"/>
                  <a:pt x="824" y="267"/>
                </a:cubicBezTo>
                <a:cubicBezTo>
                  <a:pt x="824" y="266"/>
                  <a:pt x="824" y="266"/>
                  <a:pt x="824" y="266"/>
                </a:cubicBezTo>
                <a:cubicBezTo>
                  <a:pt x="824" y="266"/>
                  <a:pt x="824" y="266"/>
                  <a:pt x="824" y="266"/>
                </a:cubicBezTo>
                <a:cubicBezTo>
                  <a:pt x="825" y="266"/>
                  <a:pt x="825" y="265"/>
                  <a:pt x="825" y="265"/>
                </a:cubicBezTo>
                <a:cubicBezTo>
                  <a:pt x="825" y="265"/>
                  <a:pt x="825" y="265"/>
                  <a:pt x="826" y="265"/>
                </a:cubicBezTo>
                <a:cubicBezTo>
                  <a:pt x="826" y="264"/>
                  <a:pt x="826" y="264"/>
                  <a:pt x="826" y="264"/>
                </a:cubicBezTo>
                <a:cubicBezTo>
                  <a:pt x="827" y="263"/>
                  <a:pt x="826" y="262"/>
                  <a:pt x="827" y="262"/>
                </a:cubicBezTo>
                <a:cubicBezTo>
                  <a:pt x="827" y="261"/>
                  <a:pt x="826" y="262"/>
                  <a:pt x="826" y="261"/>
                </a:cubicBezTo>
                <a:cubicBezTo>
                  <a:pt x="827" y="261"/>
                  <a:pt x="827" y="262"/>
                  <a:pt x="827" y="262"/>
                </a:cubicBezTo>
                <a:cubicBezTo>
                  <a:pt x="827" y="261"/>
                  <a:pt x="826" y="261"/>
                  <a:pt x="827" y="261"/>
                </a:cubicBezTo>
                <a:cubicBezTo>
                  <a:pt x="827" y="261"/>
                  <a:pt x="827" y="261"/>
                  <a:pt x="827" y="261"/>
                </a:cubicBezTo>
                <a:cubicBezTo>
                  <a:pt x="828" y="261"/>
                  <a:pt x="829" y="260"/>
                  <a:pt x="829" y="259"/>
                </a:cubicBezTo>
                <a:cubicBezTo>
                  <a:pt x="829" y="259"/>
                  <a:pt x="829" y="259"/>
                  <a:pt x="829" y="259"/>
                </a:cubicBezTo>
                <a:cubicBezTo>
                  <a:pt x="830" y="259"/>
                  <a:pt x="831" y="258"/>
                  <a:pt x="831" y="257"/>
                </a:cubicBezTo>
                <a:cubicBezTo>
                  <a:pt x="831" y="257"/>
                  <a:pt x="831" y="257"/>
                  <a:pt x="831" y="257"/>
                </a:cubicBezTo>
                <a:cubicBezTo>
                  <a:pt x="831" y="257"/>
                  <a:pt x="831" y="257"/>
                  <a:pt x="831" y="257"/>
                </a:cubicBezTo>
                <a:cubicBezTo>
                  <a:pt x="831" y="257"/>
                  <a:pt x="832" y="257"/>
                  <a:pt x="831" y="256"/>
                </a:cubicBezTo>
                <a:cubicBezTo>
                  <a:pt x="831" y="256"/>
                  <a:pt x="831" y="257"/>
                  <a:pt x="831" y="257"/>
                </a:cubicBezTo>
                <a:cubicBezTo>
                  <a:pt x="831" y="256"/>
                  <a:pt x="832" y="257"/>
                  <a:pt x="832" y="256"/>
                </a:cubicBezTo>
                <a:cubicBezTo>
                  <a:pt x="832" y="256"/>
                  <a:pt x="832" y="256"/>
                  <a:pt x="832" y="255"/>
                </a:cubicBezTo>
                <a:cubicBezTo>
                  <a:pt x="833" y="256"/>
                  <a:pt x="832" y="256"/>
                  <a:pt x="833" y="256"/>
                </a:cubicBezTo>
                <a:cubicBezTo>
                  <a:pt x="833" y="256"/>
                  <a:pt x="834" y="255"/>
                  <a:pt x="834" y="254"/>
                </a:cubicBezTo>
                <a:cubicBezTo>
                  <a:pt x="834" y="254"/>
                  <a:pt x="834" y="254"/>
                  <a:pt x="834" y="254"/>
                </a:cubicBezTo>
                <a:cubicBezTo>
                  <a:pt x="834" y="254"/>
                  <a:pt x="834" y="254"/>
                  <a:pt x="834" y="254"/>
                </a:cubicBezTo>
                <a:cubicBezTo>
                  <a:pt x="834" y="254"/>
                  <a:pt x="834" y="254"/>
                  <a:pt x="834" y="254"/>
                </a:cubicBezTo>
                <a:cubicBezTo>
                  <a:pt x="834" y="253"/>
                  <a:pt x="835" y="253"/>
                  <a:pt x="835" y="253"/>
                </a:cubicBezTo>
                <a:cubicBezTo>
                  <a:pt x="835" y="253"/>
                  <a:pt x="834" y="253"/>
                  <a:pt x="834" y="253"/>
                </a:cubicBezTo>
                <a:cubicBezTo>
                  <a:pt x="835" y="253"/>
                  <a:pt x="835" y="252"/>
                  <a:pt x="835" y="252"/>
                </a:cubicBezTo>
                <a:cubicBezTo>
                  <a:pt x="836" y="252"/>
                  <a:pt x="836" y="253"/>
                  <a:pt x="836" y="253"/>
                </a:cubicBezTo>
                <a:cubicBezTo>
                  <a:pt x="836" y="252"/>
                  <a:pt x="836" y="252"/>
                  <a:pt x="836" y="252"/>
                </a:cubicBezTo>
                <a:cubicBezTo>
                  <a:pt x="836" y="252"/>
                  <a:pt x="836" y="251"/>
                  <a:pt x="836" y="251"/>
                </a:cubicBezTo>
                <a:cubicBezTo>
                  <a:pt x="836" y="251"/>
                  <a:pt x="836" y="252"/>
                  <a:pt x="837" y="252"/>
                </a:cubicBezTo>
                <a:cubicBezTo>
                  <a:pt x="837" y="251"/>
                  <a:pt x="837" y="251"/>
                  <a:pt x="837" y="251"/>
                </a:cubicBezTo>
                <a:cubicBezTo>
                  <a:pt x="838" y="252"/>
                  <a:pt x="838" y="250"/>
                  <a:pt x="839" y="250"/>
                </a:cubicBezTo>
                <a:cubicBezTo>
                  <a:pt x="839" y="250"/>
                  <a:pt x="838" y="250"/>
                  <a:pt x="838" y="250"/>
                </a:cubicBezTo>
                <a:cubicBezTo>
                  <a:pt x="839" y="250"/>
                  <a:pt x="838" y="250"/>
                  <a:pt x="839" y="249"/>
                </a:cubicBezTo>
                <a:cubicBezTo>
                  <a:pt x="839" y="249"/>
                  <a:pt x="839" y="249"/>
                  <a:pt x="839" y="249"/>
                </a:cubicBezTo>
                <a:cubicBezTo>
                  <a:pt x="839" y="250"/>
                  <a:pt x="840" y="250"/>
                  <a:pt x="840" y="250"/>
                </a:cubicBezTo>
                <a:cubicBezTo>
                  <a:pt x="839" y="250"/>
                  <a:pt x="839" y="250"/>
                  <a:pt x="839" y="251"/>
                </a:cubicBezTo>
                <a:cubicBezTo>
                  <a:pt x="838" y="251"/>
                  <a:pt x="839" y="251"/>
                  <a:pt x="838" y="251"/>
                </a:cubicBezTo>
                <a:cubicBezTo>
                  <a:pt x="838" y="251"/>
                  <a:pt x="838" y="252"/>
                  <a:pt x="838" y="252"/>
                </a:cubicBezTo>
                <a:cubicBezTo>
                  <a:pt x="838" y="252"/>
                  <a:pt x="838" y="252"/>
                  <a:pt x="838" y="251"/>
                </a:cubicBezTo>
                <a:cubicBezTo>
                  <a:pt x="838" y="252"/>
                  <a:pt x="837" y="251"/>
                  <a:pt x="837" y="252"/>
                </a:cubicBezTo>
                <a:cubicBezTo>
                  <a:pt x="838" y="252"/>
                  <a:pt x="838" y="252"/>
                  <a:pt x="838" y="253"/>
                </a:cubicBezTo>
                <a:cubicBezTo>
                  <a:pt x="838" y="253"/>
                  <a:pt x="838" y="252"/>
                  <a:pt x="837" y="252"/>
                </a:cubicBezTo>
                <a:cubicBezTo>
                  <a:pt x="838" y="253"/>
                  <a:pt x="836" y="252"/>
                  <a:pt x="837" y="253"/>
                </a:cubicBezTo>
                <a:cubicBezTo>
                  <a:pt x="837" y="253"/>
                  <a:pt x="837" y="253"/>
                  <a:pt x="838" y="254"/>
                </a:cubicBezTo>
                <a:cubicBezTo>
                  <a:pt x="837" y="254"/>
                  <a:pt x="837" y="254"/>
                  <a:pt x="836" y="253"/>
                </a:cubicBezTo>
                <a:cubicBezTo>
                  <a:pt x="837" y="254"/>
                  <a:pt x="836" y="255"/>
                  <a:pt x="835" y="255"/>
                </a:cubicBezTo>
                <a:cubicBezTo>
                  <a:pt x="835" y="255"/>
                  <a:pt x="835" y="256"/>
                  <a:pt x="835" y="256"/>
                </a:cubicBezTo>
                <a:cubicBezTo>
                  <a:pt x="836" y="256"/>
                  <a:pt x="835" y="255"/>
                  <a:pt x="836" y="255"/>
                </a:cubicBezTo>
                <a:cubicBezTo>
                  <a:pt x="836" y="256"/>
                  <a:pt x="835" y="256"/>
                  <a:pt x="835" y="256"/>
                </a:cubicBezTo>
                <a:cubicBezTo>
                  <a:pt x="835" y="256"/>
                  <a:pt x="835" y="256"/>
                  <a:pt x="835" y="257"/>
                </a:cubicBezTo>
                <a:cubicBezTo>
                  <a:pt x="835" y="256"/>
                  <a:pt x="835" y="256"/>
                  <a:pt x="834" y="256"/>
                </a:cubicBezTo>
                <a:cubicBezTo>
                  <a:pt x="834" y="257"/>
                  <a:pt x="833" y="258"/>
                  <a:pt x="833" y="259"/>
                </a:cubicBezTo>
                <a:cubicBezTo>
                  <a:pt x="833" y="259"/>
                  <a:pt x="833" y="259"/>
                  <a:pt x="833" y="259"/>
                </a:cubicBezTo>
                <a:cubicBezTo>
                  <a:pt x="832" y="259"/>
                  <a:pt x="832" y="260"/>
                  <a:pt x="832" y="260"/>
                </a:cubicBezTo>
                <a:cubicBezTo>
                  <a:pt x="832" y="260"/>
                  <a:pt x="832" y="260"/>
                  <a:pt x="831" y="260"/>
                </a:cubicBezTo>
                <a:cubicBezTo>
                  <a:pt x="831" y="260"/>
                  <a:pt x="831" y="260"/>
                  <a:pt x="831" y="261"/>
                </a:cubicBezTo>
                <a:cubicBezTo>
                  <a:pt x="832" y="261"/>
                  <a:pt x="832" y="261"/>
                  <a:pt x="832" y="261"/>
                </a:cubicBezTo>
                <a:cubicBezTo>
                  <a:pt x="832" y="261"/>
                  <a:pt x="832" y="261"/>
                  <a:pt x="831" y="261"/>
                </a:cubicBezTo>
                <a:cubicBezTo>
                  <a:pt x="831" y="261"/>
                  <a:pt x="831" y="261"/>
                  <a:pt x="831" y="261"/>
                </a:cubicBezTo>
                <a:cubicBezTo>
                  <a:pt x="831" y="262"/>
                  <a:pt x="829" y="262"/>
                  <a:pt x="830" y="263"/>
                </a:cubicBezTo>
                <a:cubicBezTo>
                  <a:pt x="830" y="263"/>
                  <a:pt x="830" y="263"/>
                  <a:pt x="829" y="263"/>
                </a:cubicBezTo>
                <a:cubicBezTo>
                  <a:pt x="830" y="263"/>
                  <a:pt x="829" y="263"/>
                  <a:pt x="829" y="263"/>
                </a:cubicBezTo>
                <a:cubicBezTo>
                  <a:pt x="830" y="263"/>
                  <a:pt x="830" y="263"/>
                  <a:pt x="830" y="263"/>
                </a:cubicBezTo>
                <a:cubicBezTo>
                  <a:pt x="830" y="264"/>
                  <a:pt x="829" y="264"/>
                  <a:pt x="828" y="264"/>
                </a:cubicBezTo>
                <a:cubicBezTo>
                  <a:pt x="829" y="264"/>
                  <a:pt x="829" y="264"/>
                  <a:pt x="829" y="264"/>
                </a:cubicBezTo>
                <a:cubicBezTo>
                  <a:pt x="829" y="264"/>
                  <a:pt x="829" y="264"/>
                  <a:pt x="829" y="264"/>
                </a:cubicBezTo>
                <a:cubicBezTo>
                  <a:pt x="829" y="265"/>
                  <a:pt x="827" y="266"/>
                  <a:pt x="828" y="267"/>
                </a:cubicBezTo>
                <a:cubicBezTo>
                  <a:pt x="827" y="267"/>
                  <a:pt x="828" y="267"/>
                  <a:pt x="827" y="267"/>
                </a:cubicBezTo>
                <a:cubicBezTo>
                  <a:pt x="827" y="267"/>
                  <a:pt x="827" y="268"/>
                  <a:pt x="826" y="268"/>
                </a:cubicBezTo>
                <a:cubicBezTo>
                  <a:pt x="826" y="270"/>
                  <a:pt x="824" y="269"/>
                  <a:pt x="825" y="271"/>
                </a:cubicBezTo>
                <a:cubicBezTo>
                  <a:pt x="824" y="270"/>
                  <a:pt x="825" y="271"/>
                  <a:pt x="824" y="271"/>
                </a:cubicBezTo>
                <a:cubicBezTo>
                  <a:pt x="824" y="272"/>
                  <a:pt x="823" y="272"/>
                  <a:pt x="823" y="272"/>
                </a:cubicBezTo>
                <a:cubicBezTo>
                  <a:pt x="823" y="272"/>
                  <a:pt x="822" y="273"/>
                  <a:pt x="823" y="274"/>
                </a:cubicBezTo>
                <a:cubicBezTo>
                  <a:pt x="822" y="274"/>
                  <a:pt x="822" y="274"/>
                  <a:pt x="822" y="274"/>
                </a:cubicBezTo>
                <a:cubicBezTo>
                  <a:pt x="822" y="274"/>
                  <a:pt x="821" y="274"/>
                  <a:pt x="821" y="274"/>
                </a:cubicBezTo>
                <a:cubicBezTo>
                  <a:pt x="822" y="274"/>
                  <a:pt x="822" y="275"/>
                  <a:pt x="822" y="275"/>
                </a:cubicBezTo>
                <a:cubicBezTo>
                  <a:pt x="822" y="275"/>
                  <a:pt x="822" y="274"/>
                  <a:pt x="821" y="274"/>
                </a:cubicBezTo>
                <a:cubicBezTo>
                  <a:pt x="821" y="274"/>
                  <a:pt x="821" y="275"/>
                  <a:pt x="821" y="276"/>
                </a:cubicBezTo>
                <a:cubicBezTo>
                  <a:pt x="821" y="275"/>
                  <a:pt x="821" y="275"/>
                  <a:pt x="820" y="275"/>
                </a:cubicBezTo>
                <a:cubicBezTo>
                  <a:pt x="821" y="276"/>
                  <a:pt x="820" y="276"/>
                  <a:pt x="821" y="277"/>
                </a:cubicBezTo>
                <a:cubicBezTo>
                  <a:pt x="821" y="277"/>
                  <a:pt x="821" y="277"/>
                  <a:pt x="821" y="277"/>
                </a:cubicBezTo>
                <a:cubicBezTo>
                  <a:pt x="821" y="277"/>
                  <a:pt x="821" y="277"/>
                  <a:pt x="821" y="277"/>
                </a:cubicBezTo>
                <a:cubicBezTo>
                  <a:pt x="821" y="277"/>
                  <a:pt x="821" y="277"/>
                  <a:pt x="822" y="277"/>
                </a:cubicBezTo>
                <a:cubicBezTo>
                  <a:pt x="821" y="278"/>
                  <a:pt x="821" y="278"/>
                  <a:pt x="820" y="279"/>
                </a:cubicBezTo>
                <a:cubicBezTo>
                  <a:pt x="820" y="278"/>
                  <a:pt x="821" y="278"/>
                  <a:pt x="820" y="278"/>
                </a:cubicBezTo>
                <a:cubicBezTo>
                  <a:pt x="820" y="277"/>
                  <a:pt x="821" y="277"/>
                  <a:pt x="820" y="277"/>
                </a:cubicBezTo>
                <a:cubicBezTo>
                  <a:pt x="820" y="277"/>
                  <a:pt x="820" y="278"/>
                  <a:pt x="819" y="278"/>
                </a:cubicBezTo>
                <a:cubicBezTo>
                  <a:pt x="820" y="278"/>
                  <a:pt x="819" y="278"/>
                  <a:pt x="819" y="279"/>
                </a:cubicBezTo>
                <a:cubicBezTo>
                  <a:pt x="820" y="279"/>
                  <a:pt x="819" y="278"/>
                  <a:pt x="820" y="278"/>
                </a:cubicBezTo>
                <a:cubicBezTo>
                  <a:pt x="820" y="279"/>
                  <a:pt x="820" y="278"/>
                  <a:pt x="820" y="279"/>
                </a:cubicBezTo>
                <a:cubicBezTo>
                  <a:pt x="821" y="279"/>
                  <a:pt x="820" y="279"/>
                  <a:pt x="820" y="279"/>
                </a:cubicBezTo>
                <a:cubicBezTo>
                  <a:pt x="820" y="279"/>
                  <a:pt x="820" y="279"/>
                  <a:pt x="820" y="279"/>
                </a:cubicBezTo>
                <a:cubicBezTo>
                  <a:pt x="820" y="279"/>
                  <a:pt x="819" y="279"/>
                  <a:pt x="819" y="279"/>
                </a:cubicBezTo>
                <a:cubicBezTo>
                  <a:pt x="820" y="279"/>
                  <a:pt x="820" y="279"/>
                  <a:pt x="820" y="280"/>
                </a:cubicBezTo>
                <a:cubicBezTo>
                  <a:pt x="819" y="280"/>
                  <a:pt x="819" y="281"/>
                  <a:pt x="818" y="281"/>
                </a:cubicBezTo>
                <a:cubicBezTo>
                  <a:pt x="818" y="281"/>
                  <a:pt x="817" y="282"/>
                  <a:pt x="818" y="282"/>
                </a:cubicBezTo>
                <a:cubicBezTo>
                  <a:pt x="818" y="282"/>
                  <a:pt x="818" y="281"/>
                  <a:pt x="818" y="282"/>
                </a:cubicBezTo>
                <a:cubicBezTo>
                  <a:pt x="818" y="282"/>
                  <a:pt x="818" y="283"/>
                  <a:pt x="817" y="282"/>
                </a:cubicBezTo>
                <a:cubicBezTo>
                  <a:pt x="817" y="283"/>
                  <a:pt x="817" y="283"/>
                  <a:pt x="817" y="283"/>
                </a:cubicBezTo>
                <a:cubicBezTo>
                  <a:pt x="817" y="283"/>
                  <a:pt x="817" y="283"/>
                  <a:pt x="817" y="283"/>
                </a:cubicBezTo>
                <a:cubicBezTo>
                  <a:pt x="817" y="285"/>
                  <a:pt x="815" y="286"/>
                  <a:pt x="815" y="287"/>
                </a:cubicBezTo>
                <a:cubicBezTo>
                  <a:pt x="814" y="288"/>
                  <a:pt x="813" y="289"/>
                  <a:pt x="812" y="291"/>
                </a:cubicBezTo>
                <a:cubicBezTo>
                  <a:pt x="812" y="291"/>
                  <a:pt x="813" y="291"/>
                  <a:pt x="813" y="291"/>
                </a:cubicBezTo>
                <a:cubicBezTo>
                  <a:pt x="811" y="291"/>
                  <a:pt x="811" y="293"/>
                  <a:pt x="810" y="294"/>
                </a:cubicBezTo>
                <a:cubicBezTo>
                  <a:pt x="810" y="294"/>
                  <a:pt x="810" y="294"/>
                  <a:pt x="810" y="295"/>
                </a:cubicBezTo>
                <a:cubicBezTo>
                  <a:pt x="810" y="295"/>
                  <a:pt x="809" y="296"/>
                  <a:pt x="809" y="297"/>
                </a:cubicBezTo>
                <a:cubicBezTo>
                  <a:pt x="809" y="297"/>
                  <a:pt x="809" y="297"/>
                  <a:pt x="809" y="297"/>
                </a:cubicBezTo>
                <a:cubicBezTo>
                  <a:pt x="808" y="297"/>
                  <a:pt x="808" y="298"/>
                  <a:pt x="808" y="298"/>
                </a:cubicBezTo>
                <a:cubicBezTo>
                  <a:pt x="807" y="299"/>
                  <a:pt x="807" y="300"/>
                  <a:pt x="806" y="301"/>
                </a:cubicBezTo>
                <a:cubicBezTo>
                  <a:pt x="807" y="301"/>
                  <a:pt x="806" y="302"/>
                  <a:pt x="806" y="301"/>
                </a:cubicBezTo>
                <a:cubicBezTo>
                  <a:pt x="806" y="301"/>
                  <a:pt x="806" y="301"/>
                  <a:pt x="806" y="300"/>
                </a:cubicBezTo>
                <a:cubicBezTo>
                  <a:pt x="805" y="301"/>
                  <a:pt x="805" y="301"/>
                  <a:pt x="805" y="301"/>
                </a:cubicBezTo>
                <a:cubicBezTo>
                  <a:pt x="805" y="301"/>
                  <a:pt x="806" y="302"/>
                  <a:pt x="806" y="302"/>
                </a:cubicBezTo>
                <a:cubicBezTo>
                  <a:pt x="805" y="302"/>
                  <a:pt x="805" y="303"/>
                  <a:pt x="805" y="304"/>
                </a:cubicBezTo>
                <a:cubicBezTo>
                  <a:pt x="805" y="304"/>
                  <a:pt x="805" y="304"/>
                  <a:pt x="804" y="304"/>
                </a:cubicBezTo>
                <a:cubicBezTo>
                  <a:pt x="804" y="306"/>
                  <a:pt x="802" y="308"/>
                  <a:pt x="802" y="310"/>
                </a:cubicBezTo>
                <a:cubicBezTo>
                  <a:pt x="801" y="310"/>
                  <a:pt x="801" y="310"/>
                  <a:pt x="801" y="310"/>
                </a:cubicBezTo>
                <a:cubicBezTo>
                  <a:pt x="801" y="310"/>
                  <a:pt x="801" y="310"/>
                  <a:pt x="801" y="310"/>
                </a:cubicBezTo>
                <a:cubicBezTo>
                  <a:pt x="799" y="313"/>
                  <a:pt x="799" y="316"/>
                  <a:pt x="797" y="319"/>
                </a:cubicBezTo>
                <a:cubicBezTo>
                  <a:pt x="797" y="319"/>
                  <a:pt x="797" y="320"/>
                  <a:pt x="796" y="320"/>
                </a:cubicBezTo>
                <a:cubicBezTo>
                  <a:pt x="797" y="321"/>
                  <a:pt x="796" y="321"/>
                  <a:pt x="796" y="322"/>
                </a:cubicBezTo>
                <a:cubicBezTo>
                  <a:pt x="796" y="322"/>
                  <a:pt x="796" y="322"/>
                  <a:pt x="796" y="322"/>
                </a:cubicBezTo>
                <a:cubicBezTo>
                  <a:pt x="796" y="322"/>
                  <a:pt x="796" y="322"/>
                  <a:pt x="796" y="322"/>
                </a:cubicBezTo>
                <a:cubicBezTo>
                  <a:pt x="796" y="322"/>
                  <a:pt x="796" y="322"/>
                  <a:pt x="796" y="322"/>
                </a:cubicBezTo>
                <a:cubicBezTo>
                  <a:pt x="795" y="323"/>
                  <a:pt x="795" y="323"/>
                  <a:pt x="795" y="324"/>
                </a:cubicBezTo>
                <a:cubicBezTo>
                  <a:pt x="795" y="324"/>
                  <a:pt x="796" y="325"/>
                  <a:pt x="796" y="325"/>
                </a:cubicBezTo>
                <a:cubicBezTo>
                  <a:pt x="796" y="323"/>
                  <a:pt x="797" y="322"/>
                  <a:pt x="798" y="320"/>
                </a:cubicBezTo>
                <a:cubicBezTo>
                  <a:pt x="804" y="307"/>
                  <a:pt x="811" y="295"/>
                  <a:pt x="819" y="283"/>
                </a:cubicBezTo>
                <a:cubicBezTo>
                  <a:pt x="820" y="282"/>
                  <a:pt x="821" y="281"/>
                  <a:pt x="821" y="281"/>
                </a:cubicBezTo>
                <a:cubicBezTo>
                  <a:pt x="821" y="280"/>
                  <a:pt x="822" y="279"/>
                  <a:pt x="822" y="279"/>
                </a:cubicBezTo>
                <a:cubicBezTo>
                  <a:pt x="822" y="279"/>
                  <a:pt x="823" y="279"/>
                  <a:pt x="823" y="279"/>
                </a:cubicBezTo>
                <a:cubicBezTo>
                  <a:pt x="822" y="278"/>
                  <a:pt x="823" y="278"/>
                  <a:pt x="823" y="278"/>
                </a:cubicBezTo>
                <a:cubicBezTo>
                  <a:pt x="824" y="277"/>
                  <a:pt x="824" y="276"/>
                  <a:pt x="824" y="276"/>
                </a:cubicBezTo>
                <a:cubicBezTo>
                  <a:pt x="824" y="276"/>
                  <a:pt x="824" y="277"/>
                  <a:pt x="824" y="277"/>
                </a:cubicBezTo>
                <a:cubicBezTo>
                  <a:pt x="825" y="277"/>
                  <a:pt x="824" y="275"/>
                  <a:pt x="826" y="275"/>
                </a:cubicBezTo>
                <a:cubicBezTo>
                  <a:pt x="825" y="273"/>
                  <a:pt x="828" y="273"/>
                  <a:pt x="827" y="272"/>
                </a:cubicBezTo>
                <a:cubicBezTo>
                  <a:pt x="827" y="272"/>
                  <a:pt x="827" y="272"/>
                  <a:pt x="828" y="272"/>
                </a:cubicBezTo>
                <a:cubicBezTo>
                  <a:pt x="827" y="271"/>
                  <a:pt x="828" y="271"/>
                  <a:pt x="828" y="271"/>
                </a:cubicBezTo>
                <a:cubicBezTo>
                  <a:pt x="829" y="270"/>
                  <a:pt x="829" y="269"/>
                  <a:pt x="830" y="269"/>
                </a:cubicBezTo>
                <a:cubicBezTo>
                  <a:pt x="830" y="269"/>
                  <a:pt x="830" y="270"/>
                  <a:pt x="830" y="270"/>
                </a:cubicBezTo>
                <a:cubicBezTo>
                  <a:pt x="830" y="269"/>
                  <a:pt x="830" y="269"/>
                  <a:pt x="830" y="269"/>
                </a:cubicBezTo>
                <a:cubicBezTo>
                  <a:pt x="830" y="268"/>
                  <a:pt x="831" y="268"/>
                  <a:pt x="831" y="267"/>
                </a:cubicBezTo>
                <a:cubicBezTo>
                  <a:pt x="832" y="267"/>
                  <a:pt x="832" y="266"/>
                  <a:pt x="831" y="266"/>
                </a:cubicBezTo>
                <a:cubicBezTo>
                  <a:pt x="832" y="266"/>
                  <a:pt x="832" y="266"/>
                  <a:pt x="832" y="266"/>
                </a:cubicBezTo>
                <a:cubicBezTo>
                  <a:pt x="832" y="266"/>
                  <a:pt x="833" y="266"/>
                  <a:pt x="832" y="265"/>
                </a:cubicBezTo>
                <a:cubicBezTo>
                  <a:pt x="832" y="265"/>
                  <a:pt x="833" y="265"/>
                  <a:pt x="833" y="264"/>
                </a:cubicBezTo>
                <a:cubicBezTo>
                  <a:pt x="834" y="265"/>
                  <a:pt x="834" y="262"/>
                  <a:pt x="836" y="262"/>
                </a:cubicBezTo>
                <a:cubicBezTo>
                  <a:pt x="836" y="261"/>
                  <a:pt x="838" y="261"/>
                  <a:pt x="837" y="259"/>
                </a:cubicBezTo>
                <a:cubicBezTo>
                  <a:pt x="838" y="259"/>
                  <a:pt x="838" y="259"/>
                  <a:pt x="838" y="259"/>
                </a:cubicBezTo>
                <a:cubicBezTo>
                  <a:pt x="838" y="260"/>
                  <a:pt x="837" y="260"/>
                  <a:pt x="837" y="261"/>
                </a:cubicBezTo>
                <a:cubicBezTo>
                  <a:pt x="837" y="261"/>
                  <a:pt x="837" y="261"/>
                  <a:pt x="838" y="262"/>
                </a:cubicBezTo>
                <a:cubicBezTo>
                  <a:pt x="838" y="261"/>
                  <a:pt x="838" y="261"/>
                  <a:pt x="838" y="261"/>
                </a:cubicBezTo>
                <a:cubicBezTo>
                  <a:pt x="838" y="261"/>
                  <a:pt x="838" y="262"/>
                  <a:pt x="839" y="261"/>
                </a:cubicBezTo>
                <a:cubicBezTo>
                  <a:pt x="838" y="261"/>
                  <a:pt x="839" y="260"/>
                  <a:pt x="838" y="260"/>
                </a:cubicBezTo>
                <a:cubicBezTo>
                  <a:pt x="839" y="260"/>
                  <a:pt x="839" y="259"/>
                  <a:pt x="839" y="259"/>
                </a:cubicBezTo>
                <a:cubicBezTo>
                  <a:pt x="838" y="259"/>
                  <a:pt x="839" y="259"/>
                  <a:pt x="838" y="259"/>
                </a:cubicBezTo>
                <a:cubicBezTo>
                  <a:pt x="839" y="259"/>
                  <a:pt x="839" y="258"/>
                  <a:pt x="839" y="258"/>
                </a:cubicBezTo>
                <a:cubicBezTo>
                  <a:pt x="839" y="258"/>
                  <a:pt x="839" y="258"/>
                  <a:pt x="839" y="258"/>
                </a:cubicBezTo>
                <a:cubicBezTo>
                  <a:pt x="840" y="257"/>
                  <a:pt x="840" y="257"/>
                  <a:pt x="841" y="257"/>
                </a:cubicBezTo>
                <a:cubicBezTo>
                  <a:pt x="840" y="257"/>
                  <a:pt x="840" y="257"/>
                  <a:pt x="840" y="258"/>
                </a:cubicBezTo>
                <a:cubicBezTo>
                  <a:pt x="841" y="258"/>
                  <a:pt x="841" y="258"/>
                  <a:pt x="841" y="258"/>
                </a:cubicBezTo>
                <a:cubicBezTo>
                  <a:pt x="841" y="258"/>
                  <a:pt x="841" y="258"/>
                  <a:pt x="841" y="257"/>
                </a:cubicBezTo>
                <a:cubicBezTo>
                  <a:pt x="842" y="258"/>
                  <a:pt x="843" y="256"/>
                  <a:pt x="843" y="256"/>
                </a:cubicBezTo>
                <a:cubicBezTo>
                  <a:pt x="843" y="256"/>
                  <a:pt x="843" y="256"/>
                  <a:pt x="843" y="256"/>
                </a:cubicBezTo>
                <a:cubicBezTo>
                  <a:pt x="843" y="256"/>
                  <a:pt x="843" y="256"/>
                  <a:pt x="843" y="256"/>
                </a:cubicBezTo>
                <a:cubicBezTo>
                  <a:pt x="843" y="255"/>
                  <a:pt x="843" y="255"/>
                  <a:pt x="842" y="255"/>
                </a:cubicBezTo>
                <a:cubicBezTo>
                  <a:pt x="843" y="255"/>
                  <a:pt x="843" y="255"/>
                  <a:pt x="843" y="255"/>
                </a:cubicBezTo>
                <a:cubicBezTo>
                  <a:pt x="842" y="254"/>
                  <a:pt x="842" y="255"/>
                  <a:pt x="842" y="255"/>
                </a:cubicBezTo>
                <a:cubicBezTo>
                  <a:pt x="843" y="255"/>
                  <a:pt x="842" y="254"/>
                  <a:pt x="843" y="254"/>
                </a:cubicBezTo>
                <a:cubicBezTo>
                  <a:pt x="843" y="254"/>
                  <a:pt x="843" y="255"/>
                  <a:pt x="843" y="255"/>
                </a:cubicBezTo>
                <a:cubicBezTo>
                  <a:pt x="844" y="255"/>
                  <a:pt x="844" y="254"/>
                  <a:pt x="844" y="254"/>
                </a:cubicBezTo>
                <a:cubicBezTo>
                  <a:pt x="844" y="255"/>
                  <a:pt x="845" y="254"/>
                  <a:pt x="845" y="255"/>
                </a:cubicBezTo>
                <a:cubicBezTo>
                  <a:pt x="845" y="255"/>
                  <a:pt x="845" y="256"/>
                  <a:pt x="845" y="256"/>
                </a:cubicBezTo>
                <a:cubicBezTo>
                  <a:pt x="845" y="256"/>
                  <a:pt x="845" y="255"/>
                  <a:pt x="845" y="255"/>
                </a:cubicBezTo>
                <a:cubicBezTo>
                  <a:pt x="845" y="255"/>
                  <a:pt x="846" y="255"/>
                  <a:pt x="846" y="255"/>
                </a:cubicBezTo>
                <a:cubicBezTo>
                  <a:pt x="846" y="255"/>
                  <a:pt x="846" y="254"/>
                  <a:pt x="845" y="254"/>
                </a:cubicBezTo>
                <a:cubicBezTo>
                  <a:pt x="846" y="255"/>
                  <a:pt x="845" y="254"/>
                  <a:pt x="845" y="254"/>
                </a:cubicBezTo>
                <a:cubicBezTo>
                  <a:pt x="845" y="255"/>
                  <a:pt x="845" y="255"/>
                  <a:pt x="845" y="255"/>
                </a:cubicBezTo>
                <a:cubicBezTo>
                  <a:pt x="845" y="255"/>
                  <a:pt x="845" y="254"/>
                  <a:pt x="845" y="254"/>
                </a:cubicBezTo>
                <a:cubicBezTo>
                  <a:pt x="845" y="254"/>
                  <a:pt x="845" y="254"/>
                  <a:pt x="846" y="254"/>
                </a:cubicBezTo>
                <a:cubicBezTo>
                  <a:pt x="846" y="254"/>
                  <a:pt x="846" y="254"/>
                  <a:pt x="845" y="254"/>
                </a:cubicBezTo>
                <a:cubicBezTo>
                  <a:pt x="845" y="254"/>
                  <a:pt x="845" y="254"/>
                  <a:pt x="845" y="254"/>
                </a:cubicBezTo>
                <a:cubicBezTo>
                  <a:pt x="845" y="254"/>
                  <a:pt x="845" y="253"/>
                  <a:pt x="846" y="253"/>
                </a:cubicBezTo>
                <a:cubicBezTo>
                  <a:pt x="846" y="253"/>
                  <a:pt x="846" y="254"/>
                  <a:pt x="846" y="254"/>
                </a:cubicBezTo>
                <a:cubicBezTo>
                  <a:pt x="846" y="254"/>
                  <a:pt x="846" y="255"/>
                  <a:pt x="846" y="255"/>
                </a:cubicBezTo>
                <a:cubicBezTo>
                  <a:pt x="847" y="254"/>
                  <a:pt x="847" y="253"/>
                  <a:pt x="847" y="253"/>
                </a:cubicBezTo>
                <a:cubicBezTo>
                  <a:pt x="847" y="253"/>
                  <a:pt x="847" y="253"/>
                  <a:pt x="848" y="253"/>
                </a:cubicBezTo>
                <a:cubicBezTo>
                  <a:pt x="848" y="253"/>
                  <a:pt x="848" y="253"/>
                  <a:pt x="848" y="253"/>
                </a:cubicBezTo>
                <a:cubicBezTo>
                  <a:pt x="848" y="252"/>
                  <a:pt x="847" y="252"/>
                  <a:pt x="847" y="252"/>
                </a:cubicBezTo>
                <a:cubicBezTo>
                  <a:pt x="847" y="252"/>
                  <a:pt x="848" y="251"/>
                  <a:pt x="848" y="252"/>
                </a:cubicBezTo>
                <a:cubicBezTo>
                  <a:pt x="848" y="251"/>
                  <a:pt x="848" y="250"/>
                  <a:pt x="849" y="250"/>
                </a:cubicBezTo>
                <a:cubicBezTo>
                  <a:pt x="849" y="250"/>
                  <a:pt x="849" y="251"/>
                  <a:pt x="849" y="252"/>
                </a:cubicBezTo>
                <a:cubicBezTo>
                  <a:pt x="849" y="251"/>
                  <a:pt x="849" y="250"/>
                  <a:pt x="850" y="250"/>
                </a:cubicBezTo>
                <a:cubicBezTo>
                  <a:pt x="849" y="250"/>
                  <a:pt x="849" y="250"/>
                  <a:pt x="849" y="250"/>
                </a:cubicBezTo>
                <a:cubicBezTo>
                  <a:pt x="849" y="250"/>
                  <a:pt x="849" y="249"/>
                  <a:pt x="849" y="249"/>
                </a:cubicBezTo>
                <a:cubicBezTo>
                  <a:pt x="849" y="250"/>
                  <a:pt x="849" y="250"/>
                  <a:pt x="850" y="250"/>
                </a:cubicBezTo>
                <a:cubicBezTo>
                  <a:pt x="850" y="250"/>
                  <a:pt x="850" y="250"/>
                  <a:pt x="851" y="250"/>
                </a:cubicBezTo>
                <a:cubicBezTo>
                  <a:pt x="850" y="248"/>
                  <a:pt x="851" y="248"/>
                  <a:pt x="852" y="247"/>
                </a:cubicBezTo>
                <a:cubicBezTo>
                  <a:pt x="852" y="248"/>
                  <a:pt x="851" y="248"/>
                  <a:pt x="852" y="249"/>
                </a:cubicBezTo>
                <a:cubicBezTo>
                  <a:pt x="853" y="249"/>
                  <a:pt x="852" y="248"/>
                  <a:pt x="853" y="248"/>
                </a:cubicBezTo>
                <a:cubicBezTo>
                  <a:pt x="853" y="247"/>
                  <a:pt x="854" y="247"/>
                  <a:pt x="854" y="246"/>
                </a:cubicBezTo>
                <a:cubicBezTo>
                  <a:pt x="854" y="246"/>
                  <a:pt x="854" y="246"/>
                  <a:pt x="854" y="246"/>
                </a:cubicBezTo>
                <a:cubicBezTo>
                  <a:pt x="854" y="246"/>
                  <a:pt x="854" y="246"/>
                  <a:pt x="854" y="245"/>
                </a:cubicBezTo>
                <a:cubicBezTo>
                  <a:pt x="854" y="245"/>
                  <a:pt x="854" y="245"/>
                  <a:pt x="854" y="245"/>
                </a:cubicBezTo>
                <a:cubicBezTo>
                  <a:pt x="854" y="245"/>
                  <a:pt x="854" y="246"/>
                  <a:pt x="854" y="246"/>
                </a:cubicBezTo>
                <a:cubicBezTo>
                  <a:pt x="855" y="246"/>
                  <a:pt x="854" y="246"/>
                  <a:pt x="855" y="246"/>
                </a:cubicBezTo>
                <a:cubicBezTo>
                  <a:pt x="855" y="246"/>
                  <a:pt x="855" y="245"/>
                  <a:pt x="855" y="246"/>
                </a:cubicBezTo>
                <a:cubicBezTo>
                  <a:pt x="855" y="246"/>
                  <a:pt x="855" y="247"/>
                  <a:pt x="855" y="247"/>
                </a:cubicBezTo>
                <a:cubicBezTo>
                  <a:pt x="855" y="247"/>
                  <a:pt x="855" y="247"/>
                  <a:pt x="855" y="247"/>
                </a:cubicBezTo>
                <a:cubicBezTo>
                  <a:pt x="856" y="247"/>
                  <a:pt x="855" y="246"/>
                  <a:pt x="856" y="246"/>
                </a:cubicBezTo>
                <a:cubicBezTo>
                  <a:pt x="856" y="247"/>
                  <a:pt x="855" y="247"/>
                  <a:pt x="855" y="248"/>
                </a:cubicBezTo>
                <a:cubicBezTo>
                  <a:pt x="855" y="248"/>
                  <a:pt x="855" y="248"/>
                  <a:pt x="856" y="248"/>
                </a:cubicBezTo>
                <a:cubicBezTo>
                  <a:pt x="855" y="248"/>
                  <a:pt x="855" y="249"/>
                  <a:pt x="855" y="248"/>
                </a:cubicBezTo>
                <a:cubicBezTo>
                  <a:pt x="855" y="248"/>
                  <a:pt x="855" y="248"/>
                  <a:pt x="854" y="248"/>
                </a:cubicBezTo>
                <a:cubicBezTo>
                  <a:pt x="854" y="248"/>
                  <a:pt x="854" y="249"/>
                  <a:pt x="855" y="249"/>
                </a:cubicBezTo>
                <a:cubicBezTo>
                  <a:pt x="854" y="249"/>
                  <a:pt x="854" y="249"/>
                  <a:pt x="854" y="249"/>
                </a:cubicBezTo>
                <a:cubicBezTo>
                  <a:pt x="854" y="249"/>
                  <a:pt x="854" y="249"/>
                  <a:pt x="854" y="249"/>
                </a:cubicBezTo>
                <a:cubicBezTo>
                  <a:pt x="853" y="249"/>
                  <a:pt x="854" y="249"/>
                  <a:pt x="853" y="249"/>
                </a:cubicBezTo>
                <a:cubicBezTo>
                  <a:pt x="853" y="249"/>
                  <a:pt x="853" y="249"/>
                  <a:pt x="853" y="249"/>
                </a:cubicBezTo>
                <a:cubicBezTo>
                  <a:pt x="853" y="249"/>
                  <a:pt x="853" y="249"/>
                  <a:pt x="853" y="249"/>
                </a:cubicBezTo>
                <a:cubicBezTo>
                  <a:pt x="853" y="249"/>
                  <a:pt x="853" y="250"/>
                  <a:pt x="854" y="250"/>
                </a:cubicBezTo>
                <a:cubicBezTo>
                  <a:pt x="854" y="250"/>
                  <a:pt x="853" y="250"/>
                  <a:pt x="853" y="251"/>
                </a:cubicBezTo>
                <a:cubicBezTo>
                  <a:pt x="854" y="251"/>
                  <a:pt x="854" y="250"/>
                  <a:pt x="854" y="251"/>
                </a:cubicBezTo>
                <a:cubicBezTo>
                  <a:pt x="854" y="251"/>
                  <a:pt x="853" y="252"/>
                  <a:pt x="853" y="251"/>
                </a:cubicBezTo>
                <a:cubicBezTo>
                  <a:pt x="853" y="251"/>
                  <a:pt x="853" y="251"/>
                  <a:pt x="853" y="251"/>
                </a:cubicBezTo>
                <a:cubicBezTo>
                  <a:pt x="852" y="251"/>
                  <a:pt x="852" y="252"/>
                  <a:pt x="852" y="252"/>
                </a:cubicBezTo>
                <a:cubicBezTo>
                  <a:pt x="852" y="252"/>
                  <a:pt x="852" y="252"/>
                  <a:pt x="852" y="252"/>
                </a:cubicBezTo>
                <a:cubicBezTo>
                  <a:pt x="852" y="253"/>
                  <a:pt x="852" y="253"/>
                  <a:pt x="852" y="253"/>
                </a:cubicBezTo>
                <a:cubicBezTo>
                  <a:pt x="851" y="253"/>
                  <a:pt x="851" y="254"/>
                  <a:pt x="851" y="255"/>
                </a:cubicBezTo>
                <a:cubicBezTo>
                  <a:pt x="850" y="255"/>
                  <a:pt x="851" y="255"/>
                  <a:pt x="850" y="254"/>
                </a:cubicBezTo>
                <a:cubicBezTo>
                  <a:pt x="850" y="254"/>
                  <a:pt x="850" y="255"/>
                  <a:pt x="850" y="255"/>
                </a:cubicBezTo>
                <a:cubicBezTo>
                  <a:pt x="850" y="255"/>
                  <a:pt x="850" y="255"/>
                  <a:pt x="849" y="255"/>
                </a:cubicBezTo>
                <a:cubicBezTo>
                  <a:pt x="850" y="255"/>
                  <a:pt x="850" y="255"/>
                  <a:pt x="850" y="255"/>
                </a:cubicBezTo>
                <a:cubicBezTo>
                  <a:pt x="849" y="256"/>
                  <a:pt x="849" y="257"/>
                  <a:pt x="849" y="257"/>
                </a:cubicBezTo>
                <a:cubicBezTo>
                  <a:pt x="848" y="257"/>
                  <a:pt x="848" y="258"/>
                  <a:pt x="849" y="259"/>
                </a:cubicBezTo>
                <a:cubicBezTo>
                  <a:pt x="849" y="258"/>
                  <a:pt x="849" y="258"/>
                  <a:pt x="849" y="258"/>
                </a:cubicBezTo>
                <a:cubicBezTo>
                  <a:pt x="849" y="258"/>
                  <a:pt x="849" y="258"/>
                  <a:pt x="849" y="259"/>
                </a:cubicBezTo>
                <a:cubicBezTo>
                  <a:pt x="848" y="259"/>
                  <a:pt x="848" y="259"/>
                  <a:pt x="848" y="259"/>
                </a:cubicBezTo>
                <a:cubicBezTo>
                  <a:pt x="848" y="258"/>
                  <a:pt x="848" y="258"/>
                  <a:pt x="848" y="258"/>
                </a:cubicBezTo>
                <a:cubicBezTo>
                  <a:pt x="847" y="258"/>
                  <a:pt x="847" y="259"/>
                  <a:pt x="847" y="260"/>
                </a:cubicBezTo>
                <a:cubicBezTo>
                  <a:pt x="847" y="259"/>
                  <a:pt x="847" y="260"/>
                  <a:pt x="846" y="260"/>
                </a:cubicBezTo>
                <a:cubicBezTo>
                  <a:pt x="847" y="260"/>
                  <a:pt x="846" y="260"/>
                  <a:pt x="846" y="261"/>
                </a:cubicBezTo>
                <a:cubicBezTo>
                  <a:pt x="846" y="261"/>
                  <a:pt x="847" y="261"/>
                  <a:pt x="846" y="262"/>
                </a:cubicBezTo>
                <a:cubicBezTo>
                  <a:pt x="846" y="261"/>
                  <a:pt x="846" y="261"/>
                  <a:pt x="845" y="261"/>
                </a:cubicBezTo>
                <a:cubicBezTo>
                  <a:pt x="846" y="262"/>
                  <a:pt x="844" y="261"/>
                  <a:pt x="845" y="262"/>
                </a:cubicBezTo>
                <a:cubicBezTo>
                  <a:pt x="845" y="262"/>
                  <a:pt x="845" y="262"/>
                  <a:pt x="845" y="262"/>
                </a:cubicBezTo>
                <a:cubicBezTo>
                  <a:pt x="845" y="263"/>
                  <a:pt x="845" y="263"/>
                  <a:pt x="844" y="263"/>
                </a:cubicBezTo>
                <a:cubicBezTo>
                  <a:pt x="845" y="263"/>
                  <a:pt x="844" y="264"/>
                  <a:pt x="844" y="265"/>
                </a:cubicBezTo>
                <a:cubicBezTo>
                  <a:pt x="844" y="265"/>
                  <a:pt x="844" y="265"/>
                  <a:pt x="844" y="265"/>
                </a:cubicBezTo>
                <a:cubicBezTo>
                  <a:pt x="843" y="265"/>
                  <a:pt x="844" y="264"/>
                  <a:pt x="843" y="265"/>
                </a:cubicBezTo>
                <a:cubicBezTo>
                  <a:pt x="843" y="265"/>
                  <a:pt x="843" y="266"/>
                  <a:pt x="843" y="266"/>
                </a:cubicBezTo>
                <a:cubicBezTo>
                  <a:pt x="843" y="266"/>
                  <a:pt x="843" y="266"/>
                  <a:pt x="843" y="266"/>
                </a:cubicBezTo>
                <a:cubicBezTo>
                  <a:pt x="843" y="266"/>
                  <a:pt x="843" y="267"/>
                  <a:pt x="842" y="267"/>
                </a:cubicBezTo>
                <a:cubicBezTo>
                  <a:pt x="843" y="267"/>
                  <a:pt x="843" y="267"/>
                  <a:pt x="843" y="267"/>
                </a:cubicBezTo>
                <a:cubicBezTo>
                  <a:pt x="842" y="267"/>
                  <a:pt x="842" y="267"/>
                  <a:pt x="842" y="268"/>
                </a:cubicBezTo>
                <a:cubicBezTo>
                  <a:pt x="842" y="267"/>
                  <a:pt x="842" y="267"/>
                  <a:pt x="843" y="268"/>
                </a:cubicBezTo>
                <a:cubicBezTo>
                  <a:pt x="842" y="268"/>
                  <a:pt x="842" y="268"/>
                  <a:pt x="842" y="268"/>
                </a:cubicBezTo>
                <a:cubicBezTo>
                  <a:pt x="843" y="268"/>
                  <a:pt x="842" y="268"/>
                  <a:pt x="842" y="269"/>
                </a:cubicBezTo>
                <a:cubicBezTo>
                  <a:pt x="842" y="269"/>
                  <a:pt x="842" y="268"/>
                  <a:pt x="843" y="268"/>
                </a:cubicBezTo>
                <a:cubicBezTo>
                  <a:pt x="843" y="268"/>
                  <a:pt x="843" y="268"/>
                  <a:pt x="843" y="268"/>
                </a:cubicBezTo>
                <a:cubicBezTo>
                  <a:pt x="844" y="268"/>
                  <a:pt x="844" y="266"/>
                  <a:pt x="845" y="266"/>
                </a:cubicBezTo>
                <a:cubicBezTo>
                  <a:pt x="845" y="265"/>
                  <a:pt x="846" y="265"/>
                  <a:pt x="846" y="265"/>
                </a:cubicBezTo>
                <a:cubicBezTo>
                  <a:pt x="846" y="264"/>
                  <a:pt x="847" y="263"/>
                  <a:pt x="847" y="263"/>
                </a:cubicBezTo>
                <a:cubicBezTo>
                  <a:pt x="848" y="263"/>
                  <a:pt x="848" y="263"/>
                  <a:pt x="848" y="263"/>
                </a:cubicBezTo>
                <a:cubicBezTo>
                  <a:pt x="848" y="263"/>
                  <a:pt x="849" y="263"/>
                  <a:pt x="848" y="262"/>
                </a:cubicBezTo>
                <a:cubicBezTo>
                  <a:pt x="849" y="262"/>
                  <a:pt x="849" y="263"/>
                  <a:pt x="850" y="263"/>
                </a:cubicBezTo>
                <a:cubicBezTo>
                  <a:pt x="849" y="262"/>
                  <a:pt x="849" y="262"/>
                  <a:pt x="849" y="262"/>
                </a:cubicBezTo>
                <a:cubicBezTo>
                  <a:pt x="849" y="262"/>
                  <a:pt x="850" y="262"/>
                  <a:pt x="850" y="262"/>
                </a:cubicBezTo>
                <a:cubicBezTo>
                  <a:pt x="850" y="261"/>
                  <a:pt x="850" y="261"/>
                  <a:pt x="850" y="261"/>
                </a:cubicBezTo>
                <a:cubicBezTo>
                  <a:pt x="850" y="261"/>
                  <a:pt x="850" y="262"/>
                  <a:pt x="851" y="262"/>
                </a:cubicBezTo>
                <a:cubicBezTo>
                  <a:pt x="851" y="262"/>
                  <a:pt x="851" y="261"/>
                  <a:pt x="851" y="261"/>
                </a:cubicBezTo>
                <a:cubicBezTo>
                  <a:pt x="851" y="261"/>
                  <a:pt x="851" y="261"/>
                  <a:pt x="851" y="261"/>
                </a:cubicBezTo>
                <a:cubicBezTo>
                  <a:pt x="851" y="261"/>
                  <a:pt x="851" y="260"/>
                  <a:pt x="851" y="260"/>
                </a:cubicBezTo>
                <a:cubicBezTo>
                  <a:pt x="851" y="260"/>
                  <a:pt x="851" y="260"/>
                  <a:pt x="851" y="260"/>
                </a:cubicBezTo>
                <a:cubicBezTo>
                  <a:pt x="851" y="260"/>
                  <a:pt x="852" y="260"/>
                  <a:pt x="852" y="259"/>
                </a:cubicBezTo>
                <a:cubicBezTo>
                  <a:pt x="852" y="260"/>
                  <a:pt x="852" y="260"/>
                  <a:pt x="853" y="260"/>
                </a:cubicBezTo>
                <a:cubicBezTo>
                  <a:pt x="853" y="260"/>
                  <a:pt x="853" y="261"/>
                  <a:pt x="853" y="261"/>
                </a:cubicBezTo>
                <a:cubicBezTo>
                  <a:pt x="853" y="261"/>
                  <a:pt x="852" y="261"/>
                  <a:pt x="852" y="261"/>
                </a:cubicBezTo>
                <a:cubicBezTo>
                  <a:pt x="852" y="261"/>
                  <a:pt x="853" y="261"/>
                  <a:pt x="852" y="261"/>
                </a:cubicBezTo>
                <a:cubicBezTo>
                  <a:pt x="852" y="261"/>
                  <a:pt x="851" y="261"/>
                  <a:pt x="852" y="262"/>
                </a:cubicBezTo>
                <a:cubicBezTo>
                  <a:pt x="851" y="262"/>
                  <a:pt x="851" y="262"/>
                  <a:pt x="850" y="263"/>
                </a:cubicBezTo>
                <a:cubicBezTo>
                  <a:pt x="850" y="263"/>
                  <a:pt x="850" y="263"/>
                  <a:pt x="850" y="263"/>
                </a:cubicBezTo>
                <a:cubicBezTo>
                  <a:pt x="850" y="263"/>
                  <a:pt x="850" y="263"/>
                  <a:pt x="850" y="263"/>
                </a:cubicBezTo>
                <a:cubicBezTo>
                  <a:pt x="850" y="264"/>
                  <a:pt x="850" y="263"/>
                  <a:pt x="850" y="263"/>
                </a:cubicBezTo>
                <a:cubicBezTo>
                  <a:pt x="849" y="263"/>
                  <a:pt x="849" y="263"/>
                  <a:pt x="850" y="264"/>
                </a:cubicBezTo>
                <a:cubicBezTo>
                  <a:pt x="850" y="264"/>
                  <a:pt x="849" y="264"/>
                  <a:pt x="849" y="264"/>
                </a:cubicBezTo>
                <a:cubicBezTo>
                  <a:pt x="849" y="264"/>
                  <a:pt x="849" y="265"/>
                  <a:pt x="848" y="265"/>
                </a:cubicBezTo>
                <a:cubicBezTo>
                  <a:pt x="848" y="265"/>
                  <a:pt x="849" y="265"/>
                  <a:pt x="849" y="265"/>
                </a:cubicBezTo>
                <a:cubicBezTo>
                  <a:pt x="848" y="265"/>
                  <a:pt x="848" y="265"/>
                  <a:pt x="849" y="265"/>
                </a:cubicBezTo>
                <a:cubicBezTo>
                  <a:pt x="849" y="266"/>
                  <a:pt x="848" y="266"/>
                  <a:pt x="848" y="266"/>
                </a:cubicBezTo>
                <a:cubicBezTo>
                  <a:pt x="848" y="267"/>
                  <a:pt x="847" y="267"/>
                  <a:pt x="846" y="268"/>
                </a:cubicBezTo>
                <a:cubicBezTo>
                  <a:pt x="847" y="268"/>
                  <a:pt x="847" y="269"/>
                  <a:pt x="847" y="269"/>
                </a:cubicBezTo>
                <a:cubicBezTo>
                  <a:pt x="847" y="268"/>
                  <a:pt x="847" y="268"/>
                  <a:pt x="847" y="268"/>
                </a:cubicBezTo>
                <a:cubicBezTo>
                  <a:pt x="847" y="268"/>
                  <a:pt x="847" y="269"/>
                  <a:pt x="848" y="268"/>
                </a:cubicBezTo>
                <a:cubicBezTo>
                  <a:pt x="848" y="267"/>
                  <a:pt x="849" y="266"/>
                  <a:pt x="850" y="266"/>
                </a:cubicBezTo>
                <a:cubicBezTo>
                  <a:pt x="851" y="266"/>
                  <a:pt x="850" y="266"/>
                  <a:pt x="850" y="266"/>
                </a:cubicBezTo>
                <a:cubicBezTo>
                  <a:pt x="851" y="267"/>
                  <a:pt x="851" y="266"/>
                  <a:pt x="851" y="267"/>
                </a:cubicBezTo>
                <a:cubicBezTo>
                  <a:pt x="851" y="267"/>
                  <a:pt x="851" y="267"/>
                  <a:pt x="850" y="267"/>
                </a:cubicBezTo>
                <a:cubicBezTo>
                  <a:pt x="850" y="267"/>
                  <a:pt x="851" y="267"/>
                  <a:pt x="850" y="268"/>
                </a:cubicBezTo>
                <a:cubicBezTo>
                  <a:pt x="851" y="267"/>
                  <a:pt x="850" y="268"/>
                  <a:pt x="850" y="267"/>
                </a:cubicBezTo>
                <a:cubicBezTo>
                  <a:pt x="850" y="267"/>
                  <a:pt x="850" y="267"/>
                  <a:pt x="850" y="267"/>
                </a:cubicBezTo>
                <a:cubicBezTo>
                  <a:pt x="850" y="267"/>
                  <a:pt x="850" y="266"/>
                  <a:pt x="850" y="266"/>
                </a:cubicBezTo>
                <a:cubicBezTo>
                  <a:pt x="850" y="267"/>
                  <a:pt x="849" y="267"/>
                  <a:pt x="850" y="267"/>
                </a:cubicBezTo>
                <a:cubicBezTo>
                  <a:pt x="850" y="267"/>
                  <a:pt x="850" y="268"/>
                  <a:pt x="850" y="268"/>
                </a:cubicBezTo>
                <a:cubicBezTo>
                  <a:pt x="849" y="269"/>
                  <a:pt x="849" y="271"/>
                  <a:pt x="848" y="271"/>
                </a:cubicBezTo>
                <a:cubicBezTo>
                  <a:pt x="848" y="271"/>
                  <a:pt x="849" y="271"/>
                  <a:pt x="849" y="271"/>
                </a:cubicBezTo>
                <a:cubicBezTo>
                  <a:pt x="848" y="271"/>
                  <a:pt x="848" y="271"/>
                  <a:pt x="847" y="271"/>
                </a:cubicBezTo>
                <a:cubicBezTo>
                  <a:pt x="847" y="271"/>
                  <a:pt x="847" y="271"/>
                  <a:pt x="847" y="271"/>
                </a:cubicBezTo>
                <a:cubicBezTo>
                  <a:pt x="847" y="271"/>
                  <a:pt x="847" y="271"/>
                  <a:pt x="848" y="271"/>
                </a:cubicBezTo>
                <a:cubicBezTo>
                  <a:pt x="848" y="271"/>
                  <a:pt x="848" y="270"/>
                  <a:pt x="847" y="270"/>
                </a:cubicBezTo>
                <a:cubicBezTo>
                  <a:pt x="847" y="270"/>
                  <a:pt x="846" y="271"/>
                  <a:pt x="847" y="272"/>
                </a:cubicBezTo>
                <a:cubicBezTo>
                  <a:pt x="847" y="272"/>
                  <a:pt x="847" y="272"/>
                  <a:pt x="847" y="273"/>
                </a:cubicBezTo>
                <a:cubicBezTo>
                  <a:pt x="846" y="272"/>
                  <a:pt x="847" y="272"/>
                  <a:pt x="846" y="272"/>
                </a:cubicBezTo>
                <a:cubicBezTo>
                  <a:pt x="846" y="272"/>
                  <a:pt x="846" y="273"/>
                  <a:pt x="846" y="273"/>
                </a:cubicBezTo>
                <a:cubicBezTo>
                  <a:pt x="847" y="273"/>
                  <a:pt x="846" y="274"/>
                  <a:pt x="846" y="274"/>
                </a:cubicBezTo>
                <a:cubicBezTo>
                  <a:pt x="846" y="274"/>
                  <a:pt x="846" y="274"/>
                  <a:pt x="846" y="274"/>
                </a:cubicBezTo>
                <a:cubicBezTo>
                  <a:pt x="845" y="274"/>
                  <a:pt x="845" y="274"/>
                  <a:pt x="846" y="274"/>
                </a:cubicBezTo>
                <a:cubicBezTo>
                  <a:pt x="845" y="274"/>
                  <a:pt x="845" y="275"/>
                  <a:pt x="845" y="275"/>
                </a:cubicBezTo>
                <a:cubicBezTo>
                  <a:pt x="845" y="275"/>
                  <a:pt x="845" y="275"/>
                  <a:pt x="845" y="276"/>
                </a:cubicBezTo>
                <a:cubicBezTo>
                  <a:pt x="845" y="276"/>
                  <a:pt x="844" y="275"/>
                  <a:pt x="844" y="276"/>
                </a:cubicBezTo>
                <a:cubicBezTo>
                  <a:pt x="845" y="276"/>
                  <a:pt x="845" y="276"/>
                  <a:pt x="844" y="276"/>
                </a:cubicBezTo>
                <a:cubicBezTo>
                  <a:pt x="844" y="276"/>
                  <a:pt x="844" y="276"/>
                  <a:pt x="844" y="276"/>
                </a:cubicBezTo>
                <a:cubicBezTo>
                  <a:pt x="844" y="276"/>
                  <a:pt x="844" y="276"/>
                  <a:pt x="844" y="277"/>
                </a:cubicBezTo>
                <a:cubicBezTo>
                  <a:pt x="844" y="277"/>
                  <a:pt x="844" y="277"/>
                  <a:pt x="844" y="277"/>
                </a:cubicBezTo>
                <a:cubicBezTo>
                  <a:pt x="843" y="277"/>
                  <a:pt x="844" y="276"/>
                  <a:pt x="844" y="276"/>
                </a:cubicBezTo>
                <a:cubicBezTo>
                  <a:pt x="843" y="276"/>
                  <a:pt x="843" y="277"/>
                  <a:pt x="844" y="277"/>
                </a:cubicBezTo>
                <a:cubicBezTo>
                  <a:pt x="843" y="277"/>
                  <a:pt x="843" y="277"/>
                  <a:pt x="843" y="278"/>
                </a:cubicBezTo>
                <a:cubicBezTo>
                  <a:pt x="843" y="278"/>
                  <a:pt x="843" y="278"/>
                  <a:pt x="843" y="278"/>
                </a:cubicBezTo>
                <a:cubicBezTo>
                  <a:pt x="842" y="279"/>
                  <a:pt x="842" y="279"/>
                  <a:pt x="842" y="280"/>
                </a:cubicBezTo>
                <a:cubicBezTo>
                  <a:pt x="841" y="280"/>
                  <a:pt x="841" y="280"/>
                  <a:pt x="841" y="280"/>
                </a:cubicBezTo>
                <a:cubicBezTo>
                  <a:pt x="841" y="281"/>
                  <a:pt x="841" y="281"/>
                  <a:pt x="840" y="281"/>
                </a:cubicBezTo>
                <a:cubicBezTo>
                  <a:pt x="841" y="282"/>
                  <a:pt x="840" y="282"/>
                  <a:pt x="840" y="282"/>
                </a:cubicBezTo>
                <a:cubicBezTo>
                  <a:pt x="840" y="282"/>
                  <a:pt x="840" y="282"/>
                  <a:pt x="840" y="282"/>
                </a:cubicBezTo>
                <a:cubicBezTo>
                  <a:pt x="840" y="282"/>
                  <a:pt x="840" y="284"/>
                  <a:pt x="839" y="283"/>
                </a:cubicBezTo>
                <a:cubicBezTo>
                  <a:pt x="839" y="284"/>
                  <a:pt x="839" y="284"/>
                  <a:pt x="840" y="285"/>
                </a:cubicBezTo>
                <a:cubicBezTo>
                  <a:pt x="838" y="285"/>
                  <a:pt x="839" y="287"/>
                  <a:pt x="838" y="286"/>
                </a:cubicBezTo>
                <a:cubicBezTo>
                  <a:pt x="837" y="286"/>
                  <a:pt x="838" y="287"/>
                  <a:pt x="838" y="287"/>
                </a:cubicBezTo>
                <a:cubicBezTo>
                  <a:pt x="837" y="287"/>
                  <a:pt x="838" y="286"/>
                  <a:pt x="837" y="286"/>
                </a:cubicBezTo>
                <a:cubicBezTo>
                  <a:pt x="837" y="286"/>
                  <a:pt x="837" y="287"/>
                  <a:pt x="837" y="287"/>
                </a:cubicBezTo>
                <a:cubicBezTo>
                  <a:pt x="837" y="287"/>
                  <a:pt x="838" y="287"/>
                  <a:pt x="838" y="287"/>
                </a:cubicBezTo>
                <a:cubicBezTo>
                  <a:pt x="837" y="287"/>
                  <a:pt x="837" y="288"/>
                  <a:pt x="836" y="288"/>
                </a:cubicBezTo>
                <a:cubicBezTo>
                  <a:pt x="836" y="288"/>
                  <a:pt x="837" y="288"/>
                  <a:pt x="837" y="288"/>
                </a:cubicBezTo>
                <a:cubicBezTo>
                  <a:pt x="836" y="289"/>
                  <a:pt x="837" y="289"/>
                  <a:pt x="836" y="289"/>
                </a:cubicBezTo>
                <a:cubicBezTo>
                  <a:pt x="837" y="289"/>
                  <a:pt x="837" y="289"/>
                  <a:pt x="837" y="289"/>
                </a:cubicBezTo>
                <a:cubicBezTo>
                  <a:pt x="837" y="289"/>
                  <a:pt x="837" y="288"/>
                  <a:pt x="838" y="288"/>
                </a:cubicBezTo>
                <a:cubicBezTo>
                  <a:pt x="838" y="289"/>
                  <a:pt x="837" y="289"/>
                  <a:pt x="838" y="289"/>
                </a:cubicBezTo>
                <a:cubicBezTo>
                  <a:pt x="837" y="289"/>
                  <a:pt x="836" y="289"/>
                  <a:pt x="836" y="289"/>
                </a:cubicBezTo>
                <a:cubicBezTo>
                  <a:pt x="837" y="290"/>
                  <a:pt x="837" y="290"/>
                  <a:pt x="837" y="290"/>
                </a:cubicBezTo>
                <a:cubicBezTo>
                  <a:pt x="837" y="290"/>
                  <a:pt x="837" y="290"/>
                  <a:pt x="837" y="290"/>
                </a:cubicBezTo>
                <a:cubicBezTo>
                  <a:pt x="837" y="290"/>
                  <a:pt x="837" y="290"/>
                  <a:pt x="837" y="290"/>
                </a:cubicBezTo>
                <a:cubicBezTo>
                  <a:pt x="837" y="290"/>
                  <a:pt x="836" y="290"/>
                  <a:pt x="836" y="289"/>
                </a:cubicBezTo>
                <a:cubicBezTo>
                  <a:pt x="836" y="290"/>
                  <a:pt x="836" y="289"/>
                  <a:pt x="835" y="289"/>
                </a:cubicBezTo>
                <a:cubicBezTo>
                  <a:pt x="835" y="289"/>
                  <a:pt x="836" y="290"/>
                  <a:pt x="836" y="290"/>
                </a:cubicBezTo>
                <a:cubicBezTo>
                  <a:pt x="835" y="290"/>
                  <a:pt x="834" y="291"/>
                  <a:pt x="835" y="292"/>
                </a:cubicBezTo>
                <a:cubicBezTo>
                  <a:pt x="835" y="292"/>
                  <a:pt x="835" y="291"/>
                  <a:pt x="834" y="291"/>
                </a:cubicBezTo>
                <a:cubicBezTo>
                  <a:pt x="834" y="291"/>
                  <a:pt x="834" y="292"/>
                  <a:pt x="835" y="292"/>
                </a:cubicBezTo>
                <a:cubicBezTo>
                  <a:pt x="834" y="292"/>
                  <a:pt x="834" y="293"/>
                  <a:pt x="834" y="293"/>
                </a:cubicBezTo>
                <a:cubicBezTo>
                  <a:pt x="834" y="293"/>
                  <a:pt x="834" y="292"/>
                  <a:pt x="833" y="293"/>
                </a:cubicBezTo>
                <a:cubicBezTo>
                  <a:pt x="834" y="294"/>
                  <a:pt x="834" y="294"/>
                  <a:pt x="834" y="294"/>
                </a:cubicBezTo>
                <a:cubicBezTo>
                  <a:pt x="833" y="293"/>
                  <a:pt x="833" y="294"/>
                  <a:pt x="832" y="294"/>
                </a:cubicBezTo>
                <a:cubicBezTo>
                  <a:pt x="833" y="294"/>
                  <a:pt x="833" y="294"/>
                  <a:pt x="833" y="294"/>
                </a:cubicBezTo>
                <a:cubicBezTo>
                  <a:pt x="832" y="295"/>
                  <a:pt x="832" y="295"/>
                  <a:pt x="832" y="296"/>
                </a:cubicBezTo>
                <a:cubicBezTo>
                  <a:pt x="832" y="296"/>
                  <a:pt x="832" y="296"/>
                  <a:pt x="832" y="297"/>
                </a:cubicBezTo>
                <a:cubicBezTo>
                  <a:pt x="831" y="296"/>
                  <a:pt x="832" y="297"/>
                  <a:pt x="831" y="298"/>
                </a:cubicBezTo>
                <a:cubicBezTo>
                  <a:pt x="831" y="298"/>
                  <a:pt x="831" y="298"/>
                  <a:pt x="831" y="298"/>
                </a:cubicBezTo>
                <a:cubicBezTo>
                  <a:pt x="831" y="298"/>
                  <a:pt x="831" y="298"/>
                  <a:pt x="832" y="298"/>
                </a:cubicBezTo>
                <a:cubicBezTo>
                  <a:pt x="832" y="298"/>
                  <a:pt x="832" y="299"/>
                  <a:pt x="831" y="299"/>
                </a:cubicBezTo>
                <a:cubicBezTo>
                  <a:pt x="831" y="299"/>
                  <a:pt x="832" y="298"/>
                  <a:pt x="831" y="298"/>
                </a:cubicBezTo>
                <a:cubicBezTo>
                  <a:pt x="831" y="299"/>
                  <a:pt x="830" y="299"/>
                  <a:pt x="830" y="299"/>
                </a:cubicBezTo>
                <a:cubicBezTo>
                  <a:pt x="830" y="300"/>
                  <a:pt x="830" y="300"/>
                  <a:pt x="830" y="300"/>
                </a:cubicBezTo>
                <a:cubicBezTo>
                  <a:pt x="831" y="300"/>
                  <a:pt x="830" y="300"/>
                  <a:pt x="830" y="299"/>
                </a:cubicBezTo>
                <a:cubicBezTo>
                  <a:pt x="830" y="300"/>
                  <a:pt x="831" y="300"/>
                  <a:pt x="831" y="300"/>
                </a:cubicBezTo>
                <a:cubicBezTo>
                  <a:pt x="831" y="300"/>
                  <a:pt x="831" y="300"/>
                  <a:pt x="830" y="301"/>
                </a:cubicBezTo>
                <a:cubicBezTo>
                  <a:pt x="830" y="300"/>
                  <a:pt x="830" y="300"/>
                  <a:pt x="829" y="300"/>
                </a:cubicBezTo>
                <a:cubicBezTo>
                  <a:pt x="829" y="300"/>
                  <a:pt x="830" y="301"/>
                  <a:pt x="829" y="301"/>
                </a:cubicBezTo>
                <a:cubicBezTo>
                  <a:pt x="829" y="301"/>
                  <a:pt x="829" y="300"/>
                  <a:pt x="829" y="300"/>
                </a:cubicBezTo>
                <a:cubicBezTo>
                  <a:pt x="829" y="301"/>
                  <a:pt x="829" y="301"/>
                  <a:pt x="829" y="301"/>
                </a:cubicBezTo>
                <a:cubicBezTo>
                  <a:pt x="828" y="301"/>
                  <a:pt x="828" y="303"/>
                  <a:pt x="827" y="303"/>
                </a:cubicBezTo>
                <a:cubicBezTo>
                  <a:pt x="828" y="303"/>
                  <a:pt x="828" y="303"/>
                  <a:pt x="828" y="303"/>
                </a:cubicBezTo>
                <a:cubicBezTo>
                  <a:pt x="828" y="303"/>
                  <a:pt x="827" y="303"/>
                  <a:pt x="828" y="304"/>
                </a:cubicBezTo>
                <a:cubicBezTo>
                  <a:pt x="827" y="304"/>
                  <a:pt x="827" y="304"/>
                  <a:pt x="827" y="305"/>
                </a:cubicBezTo>
                <a:cubicBezTo>
                  <a:pt x="827" y="305"/>
                  <a:pt x="827" y="305"/>
                  <a:pt x="826" y="305"/>
                </a:cubicBezTo>
                <a:cubicBezTo>
                  <a:pt x="826" y="304"/>
                  <a:pt x="826" y="304"/>
                  <a:pt x="826" y="304"/>
                </a:cubicBezTo>
                <a:cubicBezTo>
                  <a:pt x="825" y="304"/>
                  <a:pt x="825" y="305"/>
                  <a:pt x="825" y="305"/>
                </a:cubicBezTo>
                <a:cubicBezTo>
                  <a:pt x="826" y="305"/>
                  <a:pt x="825" y="305"/>
                  <a:pt x="826" y="305"/>
                </a:cubicBezTo>
                <a:cubicBezTo>
                  <a:pt x="826" y="306"/>
                  <a:pt x="825" y="306"/>
                  <a:pt x="825" y="307"/>
                </a:cubicBezTo>
                <a:cubicBezTo>
                  <a:pt x="826" y="307"/>
                  <a:pt x="826" y="307"/>
                  <a:pt x="826" y="307"/>
                </a:cubicBezTo>
                <a:cubicBezTo>
                  <a:pt x="826" y="308"/>
                  <a:pt x="826" y="308"/>
                  <a:pt x="826" y="308"/>
                </a:cubicBezTo>
                <a:cubicBezTo>
                  <a:pt x="826" y="308"/>
                  <a:pt x="826" y="307"/>
                  <a:pt x="825" y="307"/>
                </a:cubicBezTo>
                <a:cubicBezTo>
                  <a:pt x="824" y="308"/>
                  <a:pt x="825" y="308"/>
                  <a:pt x="825" y="308"/>
                </a:cubicBezTo>
                <a:cubicBezTo>
                  <a:pt x="825" y="309"/>
                  <a:pt x="826" y="308"/>
                  <a:pt x="826" y="308"/>
                </a:cubicBezTo>
                <a:cubicBezTo>
                  <a:pt x="826" y="309"/>
                  <a:pt x="825" y="309"/>
                  <a:pt x="826" y="309"/>
                </a:cubicBezTo>
                <a:cubicBezTo>
                  <a:pt x="825" y="309"/>
                  <a:pt x="825" y="308"/>
                  <a:pt x="824" y="309"/>
                </a:cubicBezTo>
                <a:cubicBezTo>
                  <a:pt x="824" y="309"/>
                  <a:pt x="823" y="310"/>
                  <a:pt x="824" y="311"/>
                </a:cubicBezTo>
                <a:cubicBezTo>
                  <a:pt x="824" y="310"/>
                  <a:pt x="824" y="310"/>
                  <a:pt x="825" y="309"/>
                </a:cubicBezTo>
                <a:cubicBezTo>
                  <a:pt x="825" y="310"/>
                  <a:pt x="824" y="310"/>
                  <a:pt x="825" y="310"/>
                </a:cubicBezTo>
                <a:cubicBezTo>
                  <a:pt x="824" y="310"/>
                  <a:pt x="825" y="312"/>
                  <a:pt x="824" y="312"/>
                </a:cubicBezTo>
                <a:cubicBezTo>
                  <a:pt x="824" y="312"/>
                  <a:pt x="824" y="312"/>
                  <a:pt x="824" y="311"/>
                </a:cubicBezTo>
                <a:cubicBezTo>
                  <a:pt x="824" y="311"/>
                  <a:pt x="824" y="312"/>
                  <a:pt x="823" y="311"/>
                </a:cubicBezTo>
                <a:cubicBezTo>
                  <a:pt x="823" y="311"/>
                  <a:pt x="824" y="312"/>
                  <a:pt x="824" y="311"/>
                </a:cubicBezTo>
                <a:cubicBezTo>
                  <a:pt x="824" y="310"/>
                  <a:pt x="824" y="311"/>
                  <a:pt x="823" y="311"/>
                </a:cubicBezTo>
                <a:cubicBezTo>
                  <a:pt x="824" y="311"/>
                  <a:pt x="823" y="310"/>
                  <a:pt x="823" y="310"/>
                </a:cubicBezTo>
                <a:cubicBezTo>
                  <a:pt x="823" y="310"/>
                  <a:pt x="823" y="310"/>
                  <a:pt x="823" y="310"/>
                </a:cubicBezTo>
                <a:cubicBezTo>
                  <a:pt x="823" y="311"/>
                  <a:pt x="823" y="311"/>
                  <a:pt x="823" y="311"/>
                </a:cubicBezTo>
                <a:cubicBezTo>
                  <a:pt x="823" y="311"/>
                  <a:pt x="823" y="311"/>
                  <a:pt x="822" y="311"/>
                </a:cubicBezTo>
                <a:cubicBezTo>
                  <a:pt x="822" y="311"/>
                  <a:pt x="822" y="311"/>
                  <a:pt x="823" y="311"/>
                </a:cubicBezTo>
                <a:cubicBezTo>
                  <a:pt x="823" y="311"/>
                  <a:pt x="823" y="312"/>
                  <a:pt x="823" y="311"/>
                </a:cubicBezTo>
                <a:cubicBezTo>
                  <a:pt x="824" y="312"/>
                  <a:pt x="823" y="312"/>
                  <a:pt x="823" y="312"/>
                </a:cubicBezTo>
                <a:cubicBezTo>
                  <a:pt x="823" y="312"/>
                  <a:pt x="823" y="312"/>
                  <a:pt x="823" y="312"/>
                </a:cubicBezTo>
                <a:cubicBezTo>
                  <a:pt x="823" y="312"/>
                  <a:pt x="823" y="312"/>
                  <a:pt x="824" y="312"/>
                </a:cubicBezTo>
                <a:cubicBezTo>
                  <a:pt x="824" y="312"/>
                  <a:pt x="824" y="312"/>
                  <a:pt x="824" y="313"/>
                </a:cubicBezTo>
                <a:cubicBezTo>
                  <a:pt x="824" y="312"/>
                  <a:pt x="824" y="312"/>
                  <a:pt x="825" y="312"/>
                </a:cubicBezTo>
                <a:cubicBezTo>
                  <a:pt x="825" y="312"/>
                  <a:pt x="825" y="312"/>
                  <a:pt x="825" y="312"/>
                </a:cubicBezTo>
                <a:cubicBezTo>
                  <a:pt x="825" y="312"/>
                  <a:pt x="825" y="311"/>
                  <a:pt x="825" y="311"/>
                </a:cubicBezTo>
                <a:cubicBezTo>
                  <a:pt x="825" y="311"/>
                  <a:pt x="825" y="311"/>
                  <a:pt x="825" y="310"/>
                </a:cubicBezTo>
                <a:cubicBezTo>
                  <a:pt x="825" y="311"/>
                  <a:pt x="826" y="310"/>
                  <a:pt x="825" y="310"/>
                </a:cubicBezTo>
                <a:cubicBezTo>
                  <a:pt x="825" y="310"/>
                  <a:pt x="826" y="310"/>
                  <a:pt x="826" y="310"/>
                </a:cubicBezTo>
                <a:cubicBezTo>
                  <a:pt x="826" y="310"/>
                  <a:pt x="826" y="310"/>
                  <a:pt x="826" y="309"/>
                </a:cubicBezTo>
                <a:cubicBezTo>
                  <a:pt x="826" y="310"/>
                  <a:pt x="826" y="309"/>
                  <a:pt x="826" y="308"/>
                </a:cubicBezTo>
                <a:cubicBezTo>
                  <a:pt x="826" y="309"/>
                  <a:pt x="827" y="309"/>
                  <a:pt x="827" y="309"/>
                </a:cubicBezTo>
                <a:cubicBezTo>
                  <a:pt x="827" y="308"/>
                  <a:pt x="828" y="308"/>
                  <a:pt x="828" y="307"/>
                </a:cubicBezTo>
                <a:cubicBezTo>
                  <a:pt x="828" y="307"/>
                  <a:pt x="828" y="306"/>
                  <a:pt x="828" y="306"/>
                </a:cubicBezTo>
                <a:cubicBezTo>
                  <a:pt x="828" y="306"/>
                  <a:pt x="828" y="306"/>
                  <a:pt x="829" y="306"/>
                </a:cubicBezTo>
                <a:cubicBezTo>
                  <a:pt x="828" y="305"/>
                  <a:pt x="830" y="305"/>
                  <a:pt x="830" y="305"/>
                </a:cubicBezTo>
                <a:cubicBezTo>
                  <a:pt x="830" y="304"/>
                  <a:pt x="829" y="304"/>
                  <a:pt x="829" y="304"/>
                </a:cubicBezTo>
                <a:cubicBezTo>
                  <a:pt x="830" y="304"/>
                  <a:pt x="830" y="304"/>
                  <a:pt x="830" y="303"/>
                </a:cubicBezTo>
                <a:cubicBezTo>
                  <a:pt x="830" y="304"/>
                  <a:pt x="830" y="304"/>
                  <a:pt x="830" y="304"/>
                </a:cubicBezTo>
                <a:cubicBezTo>
                  <a:pt x="829" y="303"/>
                  <a:pt x="831" y="302"/>
                  <a:pt x="831" y="301"/>
                </a:cubicBezTo>
                <a:cubicBezTo>
                  <a:pt x="831" y="301"/>
                  <a:pt x="831" y="301"/>
                  <a:pt x="831" y="301"/>
                </a:cubicBezTo>
                <a:cubicBezTo>
                  <a:pt x="831" y="301"/>
                  <a:pt x="831" y="300"/>
                  <a:pt x="831" y="300"/>
                </a:cubicBezTo>
                <a:cubicBezTo>
                  <a:pt x="831" y="301"/>
                  <a:pt x="832" y="301"/>
                  <a:pt x="832" y="301"/>
                </a:cubicBezTo>
                <a:cubicBezTo>
                  <a:pt x="833" y="300"/>
                  <a:pt x="833" y="298"/>
                  <a:pt x="835" y="297"/>
                </a:cubicBezTo>
                <a:cubicBezTo>
                  <a:pt x="834" y="297"/>
                  <a:pt x="834" y="297"/>
                  <a:pt x="834" y="298"/>
                </a:cubicBezTo>
                <a:cubicBezTo>
                  <a:pt x="835" y="298"/>
                  <a:pt x="835" y="298"/>
                  <a:pt x="835" y="298"/>
                </a:cubicBezTo>
                <a:cubicBezTo>
                  <a:pt x="835" y="297"/>
                  <a:pt x="836" y="297"/>
                  <a:pt x="836" y="297"/>
                </a:cubicBezTo>
                <a:cubicBezTo>
                  <a:pt x="836" y="297"/>
                  <a:pt x="835" y="297"/>
                  <a:pt x="835" y="296"/>
                </a:cubicBezTo>
                <a:cubicBezTo>
                  <a:pt x="836" y="296"/>
                  <a:pt x="836" y="296"/>
                  <a:pt x="836" y="296"/>
                </a:cubicBezTo>
                <a:cubicBezTo>
                  <a:pt x="836" y="296"/>
                  <a:pt x="836" y="296"/>
                  <a:pt x="836" y="296"/>
                </a:cubicBezTo>
                <a:cubicBezTo>
                  <a:pt x="836" y="296"/>
                  <a:pt x="836" y="295"/>
                  <a:pt x="836" y="295"/>
                </a:cubicBezTo>
                <a:cubicBezTo>
                  <a:pt x="836" y="295"/>
                  <a:pt x="836" y="295"/>
                  <a:pt x="836" y="296"/>
                </a:cubicBezTo>
                <a:cubicBezTo>
                  <a:pt x="837" y="295"/>
                  <a:pt x="837" y="296"/>
                  <a:pt x="837" y="296"/>
                </a:cubicBezTo>
                <a:cubicBezTo>
                  <a:pt x="837" y="295"/>
                  <a:pt x="837" y="295"/>
                  <a:pt x="837" y="295"/>
                </a:cubicBezTo>
                <a:cubicBezTo>
                  <a:pt x="837" y="295"/>
                  <a:pt x="838" y="294"/>
                  <a:pt x="838" y="294"/>
                </a:cubicBezTo>
                <a:cubicBezTo>
                  <a:pt x="838" y="293"/>
                  <a:pt x="838" y="293"/>
                  <a:pt x="838" y="293"/>
                </a:cubicBezTo>
                <a:cubicBezTo>
                  <a:pt x="838" y="292"/>
                  <a:pt x="838" y="293"/>
                  <a:pt x="839" y="293"/>
                </a:cubicBezTo>
                <a:cubicBezTo>
                  <a:pt x="838" y="292"/>
                  <a:pt x="838" y="292"/>
                  <a:pt x="838" y="292"/>
                </a:cubicBezTo>
                <a:cubicBezTo>
                  <a:pt x="838" y="292"/>
                  <a:pt x="838" y="292"/>
                  <a:pt x="838" y="292"/>
                </a:cubicBezTo>
                <a:cubicBezTo>
                  <a:pt x="838" y="292"/>
                  <a:pt x="838" y="291"/>
                  <a:pt x="838" y="291"/>
                </a:cubicBezTo>
                <a:cubicBezTo>
                  <a:pt x="838" y="291"/>
                  <a:pt x="838" y="290"/>
                  <a:pt x="838" y="290"/>
                </a:cubicBezTo>
                <a:cubicBezTo>
                  <a:pt x="839" y="291"/>
                  <a:pt x="838" y="291"/>
                  <a:pt x="838" y="291"/>
                </a:cubicBezTo>
                <a:cubicBezTo>
                  <a:pt x="839" y="291"/>
                  <a:pt x="838" y="291"/>
                  <a:pt x="838" y="291"/>
                </a:cubicBezTo>
                <a:cubicBezTo>
                  <a:pt x="839" y="291"/>
                  <a:pt x="839" y="291"/>
                  <a:pt x="839" y="291"/>
                </a:cubicBezTo>
                <a:cubicBezTo>
                  <a:pt x="839" y="291"/>
                  <a:pt x="839" y="291"/>
                  <a:pt x="839" y="291"/>
                </a:cubicBezTo>
                <a:cubicBezTo>
                  <a:pt x="840" y="291"/>
                  <a:pt x="840" y="290"/>
                  <a:pt x="840" y="290"/>
                </a:cubicBezTo>
                <a:cubicBezTo>
                  <a:pt x="840" y="290"/>
                  <a:pt x="840" y="290"/>
                  <a:pt x="841" y="290"/>
                </a:cubicBezTo>
                <a:cubicBezTo>
                  <a:pt x="840" y="290"/>
                  <a:pt x="840" y="289"/>
                  <a:pt x="841" y="289"/>
                </a:cubicBezTo>
                <a:cubicBezTo>
                  <a:pt x="840" y="289"/>
                  <a:pt x="840" y="289"/>
                  <a:pt x="841" y="289"/>
                </a:cubicBezTo>
                <a:cubicBezTo>
                  <a:pt x="841" y="289"/>
                  <a:pt x="841" y="289"/>
                  <a:pt x="841" y="288"/>
                </a:cubicBezTo>
                <a:cubicBezTo>
                  <a:pt x="841" y="288"/>
                  <a:pt x="842" y="288"/>
                  <a:pt x="842" y="288"/>
                </a:cubicBezTo>
                <a:cubicBezTo>
                  <a:pt x="842" y="288"/>
                  <a:pt x="842" y="288"/>
                  <a:pt x="842" y="287"/>
                </a:cubicBezTo>
                <a:cubicBezTo>
                  <a:pt x="842" y="287"/>
                  <a:pt x="842" y="287"/>
                  <a:pt x="842" y="287"/>
                </a:cubicBezTo>
                <a:cubicBezTo>
                  <a:pt x="842" y="287"/>
                  <a:pt x="842" y="287"/>
                  <a:pt x="842" y="287"/>
                </a:cubicBezTo>
                <a:cubicBezTo>
                  <a:pt x="843" y="287"/>
                  <a:pt x="843" y="286"/>
                  <a:pt x="843" y="285"/>
                </a:cubicBezTo>
                <a:cubicBezTo>
                  <a:pt x="844" y="285"/>
                  <a:pt x="844" y="286"/>
                  <a:pt x="844" y="286"/>
                </a:cubicBezTo>
                <a:cubicBezTo>
                  <a:pt x="844" y="286"/>
                  <a:pt x="845" y="285"/>
                  <a:pt x="844" y="285"/>
                </a:cubicBezTo>
                <a:cubicBezTo>
                  <a:pt x="844" y="285"/>
                  <a:pt x="844" y="286"/>
                  <a:pt x="844" y="285"/>
                </a:cubicBezTo>
                <a:cubicBezTo>
                  <a:pt x="844" y="285"/>
                  <a:pt x="844" y="285"/>
                  <a:pt x="845" y="285"/>
                </a:cubicBezTo>
                <a:cubicBezTo>
                  <a:pt x="845" y="284"/>
                  <a:pt x="844" y="285"/>
                  <a:pt x="844" y="284"/>
                </a:cubicBezTo>
                <a:cubicBezTo>
                  <a:pt x="845" y="284"/>
                  <a:pt x="845" y="283"/>
                  <a:pt x="845" y="282"/>
                </a:cubicBezTo>
                <a:cubicBezTo>
                  <a:pt x="845" y="282"/>
                  <a:pt x="845" y="282"/>
                  <a:pt x="845" y="282"/>
                </a:cubicBezTo>
                <a:cubicBezTo>
                  <a:pt x="846" y="282"/>
                  <a:pt x="846" y="283"/>
                  <a:pt x="846" y="283"/>
                </a:cubicBezTo>
                <a:cubicBezTo>
                  <a:pt x="845" y="281"/>
                  <a:pt x="847" y="281"/>
                  <a:pt x="847" y="280"/>
                </a:cubicBezTo>
                <a:cubicBezTo>
                  <a:pt x="847" y="280"/>
                  <a:pt x="848" y="281"/>
                  <a:pt x="848" y="280"/>
                </a:cubicBezTo>
                <a:cubicBezTo>
                  <a:pt x="848" y="280"/>
                  <a:pt x="848" y="280"/>
                  <a:pt x="848" y="279"/>
                </a:cubicBezTo>
                <a:cubicBezTo>
                  <a:pt x="848" y="279"/>
                  <a:pt x="848" y="280"/>
                  <a:pt x="848" y="280"/>
                </a:cubicBezTo>
                <a:cubicBezTo>
                  <a:pt x="848" y="279"/>
                  <a:pt x="849" y="278"/>
                  <a:pt x="849" y="277"/>
                </a:cubicBezTo>
                <a:cubicBezTo>
                  <a:pt x="849" y="278"/>
                  <a:pt x="849" y="278"/>
                  <a:pt x="849" y="278"/>
                </a:cubicBezTo>
                <a:cubicBezTo>
                  <a:pt x="850" y="277"/>
                  <a:pt x="850" y="277"/>
                  <a:pt x="851" y="276"/>
                </a:cubicBezTo>
                <a:cubicBezTo>
                  <a:pt x="851" y="277"/>
                  <a:pt x="851" y="277"/>
                  <a:pt x="851" y="277"/>
                </a:cubicBezTo>
                <a:cubicBezTo>
                  <a:pt x="851" y="276"/>
                  <a:pt x="852" y="277"/>
                  <a:pt x="852" y="276"/>
                </a:cubicBezTo>
                <a:cubicBezTo>
                  <a:pt x="852" y="276"/>
                  <a:pt x="851" y="276"/>
                  <a:pt x="851" y="276"/>
                </a:cubicBezTo>
                <a:cubicBezTo>
                  <a:pt x="852" y="276"/>
                  <a:pt x="852" y="276"/>
                  <a:pt x="852" y="275"/>
                </a:cubicBezTo>
                <a:cubicBezTo>
                  <a:pt x="852" y="275"/>
                  <a:pt x="851" y="275"/>
                  <a:pt x="851" y="275"/>
                </a:cubicBezTo>
                <a:cubicBezTo>
                  <a:pt x="852" y="275"/>
                  <a:pt x="852" y="275"/>
                  <a:pt x="852" y="275"/>
                </a:cubicBezTo>
                <a:cubicBezTo>
                  <a:pt x="852" y="275"/>
                  <a:pt x="852" y="275"/>
                  <a:pt x="852" y="274"/>
                </a:cubicBezTo>
                <a:cubicBezTo>
                  <a:pt x="853" y="274"/>
                  <a:pt x="853" y="273"/>
                  <a:pt x="854" y="274"/>
                </a:cubicBezTo>
                <a:cubicBezTo>
                  <a:pt x="854" y="274"/>
                  <a:pt x="854" y="273"/>
                  <a:pt x="854" y="273"/>
                </a:cubicBezTo>
                <a:cubicBezTo>
                  <a:pt x="854" y="273"/>
                  <a:pt x="854" y="273"/>
                  <a:pt x="855" y="273"/>
                </a:cubicBezTo>
                <a:cubicBezTo>
                  <a:pt x="855" y="273"/>
                  <a:pt x="855" y="273"/>
                  <a:pt x="855" y="273"/>
                </a:cubicBezTo>
                <a:cubicBezTo>
                  <a:pt x="855" y="272"/>
                  <a:pt x="855" y="272"/>
                  <a:pt x="854" y="272"/>
                </a:cubicBezTo>
                <a:cubicBezTo>
                  <a:pt x="855" y="272"/>
                  <a:pt x="856" y="272"/>
                  <a:pt x="855" y="271"/>
                </a:cubicBezTo>
                <a:cubicBezTo>
                  <a:pt x="857" y="269"/>
                  <a:pt x="859" y="267"/>
                  <a:pt x="860" y="266"/>
                </a:cubicBezTo>
                <a:cubicBezTo>
                  <a:pt x="861" y="266"/>
                  <a:pt x="860" y="266"/>
                  <a:pt x="860" y="266"/>
                </a:cubicBezTo>
                <a:cubicBezTo>
                  <a:pt x="860" y="266"/>
                  <a:pt x="860" y="267"/>
                  <a:pt x="861" y="267"/>
                </a:cubicBezTo>
                <a:cubicBezTo>
                  <a:pt x="860" y="267"/>
                  <a:pt x="861" y="267"/>
                  <a:pt x="861" y="266"/>
                </a:cubicBezTo>
                <a:cubicBezTo>
                  <a:pt x="861" y="266"/>
                  <a:pt x="860" y="266"/>
                  <a:pt x="860" y="266"/>
                </a:cubicBezTo>
                <a:cubicBezTo>
                  <a:pt x="861" y="266"/>
                  <a:pt x="861" y="266"/>
                  <a:pt x="861" y="266"/>
                </a:cubicBezTo>
                <a:cubicBezTo>
                  <a:pt x="861" y="266"/>
                  <a:pt x="861" y="266"/>
                  <a:pt x="861" y="266"/>
                </a:cubicBezTo>
                <a:cubicBezTo>
                  <a:pt x="861" y="266"/>
                  <a:pt x="861" y="265"/>
                  <a:pt x="861" y="265"/>
                </a:cubicBezTo>
                <a:cubicBezTo>
                  <a:pt x="860" y="265"/>
                  <a:pt x="860" y="265"/>
                  <a:pt x="860" y="265"/>
                </a:cubicBezTo>
                <a:cubicBezTo>
                  <a:pt x="860" y="265"/>
                  <a:pt x="860" y="265"/>
                  <a:pt x="860" y="265"/>
                </a:cubicBezTo>
                <a:cubicBezTo>
                  <a:pt x="860" y="265"/>
                  <a:pt x="860" y="265"/>
                  <a:pt x="861" y="265"/>
                </a:cubicBezTo>
                <a:cubicBezTo>
                  <a:pt x="861" y="265"/>
                  <a:pt x="862" y="265"/>
                  <a:pt x="862" y="264"/>
                </a:cubicBezTo>
                <a:cubicBezTo>
                  <a:pt x="862" y="264"/>
                  <a:pt x="862" y="264"/>
                  <a:pt x="862" y="264"/>
                </a:cubicBezTo>
                <a:cubicBezTo>
                  <a:pt x="863" y="264"/>
                  <a:pt x="863" y="263"/>
                  <a:pt x="863" y="263"/>
                </a:cubicBezTo>
                <a:cubicBezTo>
                  <a:pt x="863" y="264"/>
                  <a:pt x="862" y="264"/>
                  <a:pt x="863" y="264"/>
                </a:cubicBezTo>
                <a:cubicBezTo>
                  <a:pt x="864" y="264"/>
                  <a:pt x="863" y="263"/>
                  <a:pt x="864" y="263"/>
                </a:cubicBezTo>
                <a:cubicBezTo>
                  <a:pt x="864" y="264"/>
                  <a:pt x="864" y="263"/>
                  <a:pt x="865" y="263"/>
                </a:cubicBezTo>
                <a:cubicBezTo>
                  <a:pt x="865" y="263"/>
                  <a:pt x="865" y="264"/>
                  <a:pt x="865" y="264"/>
                </a:cubicBezTo>
                <a:cubicBezTo>
                  <a:pt x="865" y="263"/>
                  <a:pt x="866" y="263"/>
                  <a:pt x="866" y="263"/>
                </a:cubicBezTo>
                <a:cubicBezTo>
                  <a:pt x="865" y="262"/>
                  <a:pt x="866" y="263"/>
                  <a:pt x="865" y="262"/>
                </a:cubicBezTo>
                <a:cubicBezTo>
                  <a:pt x="866" y="262"/>
                  <a:pt x="866" y="262"/>
                  <a:pt x="866" y="262"/>
                </a:cubicBezTo>
                <a:cubicBezTo>
                  <a:pt x="866" y="262"/>
                  <a:pt x="867" y="262"/>
                  <a:pt x="867" y="263"/>
                </a:cubicBezTo>
                <a:cubicBezTo>
                  <a:pt x="867" y="263"/>
                  <a:pt x="866" y="263"/>
                  <a:pt x="867" y="264"/>
                </a:cubicBezTo>
                <a:cubicBezTo>
                  <a:pt x="866" y="264"/>
                  <a:pt x="866" y="265"/>
                  <a:pt x="865" y="265"/>
                </a:cubicBezTo>
                <a:cubicBezTo>
                  <a:pt x="865" y="266"/>
                  <a:pt x="864" y="266"/>
                  <a:pt x="864" y="266"/>
                </a:cubicBezTo>
                <a:cubicBezTo>
                  <a:pt x="864" y="266"/>
                  <a:pt x="865" y="266"/>
                  <a:pt x="865" y="267"/>
                </a:cubicBezTo>
                <a:cubicBezTo>
                  <a:pt x="864" y="267"/>
                  <a:pt x="864" y="267"/>
                  <a:pt x="864" y="267"/>
                </a:cubicBezTo>
                <a:cubicBezTo>
                  <a:pt x="864" y="267"/>
                  <a:pt x="863" y="266"/>
                  <a:pt x="863" y="266"/>
                </a:cubicBezTo>
                <a:cubicBezTo>
                  <a:pt x="863" y="266"/>
                  <a:pt x="863" y="267"/>
                  <a:pt x="863" y="267"/>
                </a:cubicBezTo>
                <a:cubicBezTo>
                  <a:pt x="863" y="267"/>
                  <a:pt x="864" y="267"/>
                  <a:pt x="864" y="268"/>
                </a:cubicBezTo>
                <a:cubicBezTo>
                  <a:pt x="863" y="268"/>
                  <a:pt x="863" y="268"/>
                  <a:pt x="863" y="268"/>
                </a:cubicBezTo>
                <a:cubicBezTo>
                  <a:pt x="863" y="268"/>
                  <a:pt x="863" y="268"/>
                  <a:pt x="863" y="268"/>
                </a:cubicBezTo>
                <a:cubicBezTo>
                  <a:pt x="863" y="268"/>
                  <a:pt x="863" y="269"/>
                  <a:pt x="863" y="269"/>
                </a:cubicBezTo>
                <a:cubicBezTo>
                  <a:pt x="862" y="268"/>
                  <a:pt x="863" y="268"/>
                  <a:pt x="863" y="268"/>
                </a:cubicBezTo>
                <a:cubicBezTo>
                  <a:pt x="863" y="268"/>
                  <a:pt x="863" y="267"/>
                  <a:pt x="862" y="267"/>
                </a:cubicBezTo>
                <a:cubicBezTo>
                  <a:pt x="863" y="268"/>
                  <a:pt x="862" y="268"/>
                  <a:pt x="862" y="269"/>
                </a:cubicBezTo>
                <a:cubicBezTo>
                  <a:pt x="862" y="269"/>
                  <a:pt x="862" y="268"/>
                  <a:pt x="862" y="269"/>
                </a:cubicBezTo>
                <a:cubicBezTo>
                  <a:pt x="861" y="269"/>
                  <a:pt x="861" y="269"/>
                  <a:pt x="861" y="269"/>
                </a:cubicBezTo>
                <a:cubicBezTo>
                  <a:pt x="861" y="269"/>
                  <a:pt x="861" y="269"/>
                  <a:pt x="861" y="270"/>
                </a:cubicBezTo>
                <a:cubicBezTo>
                  <a:pt x="861" y="270"/>
                  <a:pt x="860" y="269"/>
                  <a:pt x="860" y="270"/>
                </a:cubicBezTo>
                <a:cubicBezTo>
                  <a:pt x="861" y="270"/>
                  <a:pt x="861" y="270"/>
                  <a:pt x="861" y="270"/>
                </a:cubicBezTo>
                <a:cubicBezTo>
                  <a:pt x="860" y="270"/>
                  <a:pt x="861" y="271"/>
                  <a:pt x="860" y="270"/>
                </a:cubicBezTo>
                <a:cubicBezTo>
                  <a:pt x="860" y="271"/>
                  <a:pt x="860" y="271"/>
                  <a:pt x="860" y="271"/>
                </a:cubicBezTo>
                <a:cubicBezTo>
                  <a:pt x="861" y="271"/>
                  <a:pt x="861" y="270"/>
                  <a:pt x="861" y="271"/>
                </a:cubicBezTo>
                <a:cubicBezTo>
                  <a:pt x="861" y="271"/>
                  <a:pt x="860" y="271"/>
                  <a:pt x="860" y="272"/>
                </a:cubicBezTo>
                <a:cubicBezTo>
                  <a:pt x="861" y="272"/>
                  <a:pt x="860" y="273"/>
                  <a:pt x="860" y="273"/>
                </a:cubicBezTo>
                <a:cubicBezTo>
                  <a:pt x="860" y="273"/>
                  <a:pt x="861" y="272"/>
                  <a:pt x="862" y="273"/>
                </a:cubicBezTo>
                <a:cubicBezTo>
                  <a:pt x="862" y="273"/>
                  <a:pt x="862" y="273"/>
                  <a:pt x="862" y="273"/>
                </a:cubicBezTo>
                <a:cubicBezTo>
                  <a:pt x="862" y="273"/>
                  <a:pt x="861" y="273"/>
                  <a:pt x="861" y="272"/>
                </a:cubicBezTo>
                <a:cubicBezTo>
                  <a:pt x="862" y="272"/>
                  <a:pt x="861" y="272"/>
                  <a:pt x="861" y="271"/>
                </a:cubicBezTo>
                <a:cubicBezTo>
                  <a:pt x="861" y="272"/>
                  <a:pt x="861" y="272"/>
                  <a:pt x="862" y="272"/>
                </a:cubicBezTo>
                <a:cubicBezTo>
                  <a:pt x="862" y="272"/>
                  <a:pt x="862" y="272"/>
                  <a:pt x="862" y="272"/>
                </a:cubicBezTo>
                <a:cubicBezTo>
                  <a:pt x="862" y="271"/>
                  <a:pt x="862" y="271"/>
                  <a:pt x="862" y="271"/>
                </a:cubicBezTo>
                <a:cubicBezTo>
                  <a:pt x="862" y="271"/>
                  <a:pt x="862" y="271"/>
                  <a:pt x="863" y="271"/>
                </a:cubicBezTo>
                <a:cubicBezTo>
                  <a:pt x="863" y="271"/>
                  <a:pt x="863" y="271"/>
                  <a:pt x="863" y="272"/>
                </a:cubicBezTo>
                <a:cubicBezTo>
                  <a:pt x="863" y="272"/>
                  <a:pt x="863" y="272"/>
                  <a:pt x="863" y="271"/>
                </a:cubicBezTo>
                <a:cubicBezTo>
                  <a:pt x="863" y="271"/>
                  <a:pt x="863" y="271"/>
                  <a:pt x="863" y="271"/>
                </a:cubicBezTo>
                <a:cubicBezTo>
                  <a:pt x="863" y="271"/>
                  <a:pt x="863" y="271"/>
                  <a:pt x="863" y="271"/>
                </a:cubicBezTo>
                <a:cubicBezTo>
                  <a:pt x="863" y="270"/>
                  <a:pt x="863" y="270"/>
                  <a:pt x="864" y="270"/>
                </a:cubicBezTo>
                <a:cubicBezTo>
                  <a:pt x="862" y="268"/>
                  <a:pt x="866" y="268"/>
                  <a:pt x="865" y="267"/>
                </a:cubicBezTo>
                <a:cubicBezTo>
                  <a:pt x="865" y="267"/>
                  <a:pt x="865" y="268"/>
                  <a:pt x="866" y="268"/>
                </a:cubicBezTo>
                <a:cubicBezTo>
                  <a:pt x="865" y="268"/>
                  <a:pt x="864" y="268"/>
                  <a:pt x="865" y="269"/>
                </a:cubicBezTo>
                <a:cubicBezTo>
                  <a:pt x="864" y="269"/>
                  <a:pt x="864" y="269"/>
                  <a:pt x="864" y="269"/>
                </a:cubicBezTo>
                <a:cubicBezTo>
                  <a:pt x="864" y="270"/>
                  <a:pt x="864" y="269"/>
                  <a:pt x="865" y="269"/>
                </a:cubicBezTo>
                <a:cubicBezTo>
                  <a:pt x="864" y="269"/>
                  <a:pt x="866" y="269"/>
                  <a:pt x="865" y="268"/>
                </a:cubicBezTo>
                <a:cubicBezTo>
                  <a:pt x="866" y="268"/>
                  <a:pt x="866" y="268"/>
                  <a:pt x="866" y="268"/>
                </a:cubicBezTo>
                <a:cubicBezTo>
                  <a:pt x="866" y="268"/>
                  <a:pt x="866" y="268"/>
                  <a:pt x="866" y="268"/>
                </a:cubicBezTo>
                <a:cubicBezTo>
                  <a:pt x="866" y="268"/>
                  <a:pt x="867" y="268"/>
                  <a:pt x="867" y="268"/>
                </a:cubicBezTo>
                <a:cubicBezTo>
                  <a:pt x="867" y="268"/>
                  <a:pt x="867" y="268"/>
                  <a:pt x="867" y="267"/>
                </a:cubicBezTo>
                <a:cubicBezTo>
                  <a:pt x="867" y="268"/>
                  <a:pt x="867" y="268"/>
                  <a:pt x="866" y="267"/>
                </a:cubicBezTo>
                <a:cubicBezTo>
                  <a:pt x="867" y="267"/>
                  <a:pt x="867" y="267"/>
                  <a:pt x="867" y="267"/>
                </a:cubicBezTo>
                <a:cubicBezTo>
                  <a:pt x="868" y="267"/>
                  <a:pt x="868" y="267"/>
                  <a:pt x="868" y="267"/>
                </a:cubicBezTo>
                <a:cubicBezTo>
                  <a:pt x="868" y="267"/>
                  <a:pt x="868" y="267"/>
                  <a:pt x="868" y="266"/>
                </a:cubicBezTo>
                <a:cubicBezTo>
                  <a:pt x="869" y="267"/>
                  <a:pt x="868" y="266"/>
                  <a:pt x="869" y="266"/>
                </a:cubicBezTo>
                <a:cubicBezTo>
                  <a:pt x="869" y="266"/>
                  <a:pt x="870" y="266"/>
                  <a:pt x="870" y="265"/>
                </a:cubicBezTo>
                <a:cubicBezTo>
                  <a:pt x="870" y="266"/>
                  <a:pt x="870" y="266"/>
                  <a:pt x="871" y="266"/>
                </a:cubicBezTo>
                <a:cubicBezTo>
                  <a:pt x="871" y="266"/>
                  <a:pt x="872" y="266"/>
                  <a:pt x="871" y="265"/>
                </a:cubicBezTo>
                <a:cubicBezTo>
                  <a:pt x="871" y="265"/>
                  <a:pt x="871" y="266"/>
                  <a:pt x="872" y="266"/>
                </a:cubicBezTo>
                <a:cubicBezTo>
                  <a:pt x="872" y="265"/>
                  <a:pt x="872" y="266"/>
                  <a:pt x="872" y="265"/>
                </a:cubicBezTo>
                <a:cubicBezTo>
                  <a:pt x="872" y="265"/>
                  <a:pt x="872" y="265"/>
                  <a:pt x="872" y="265"/>
                </a:cubicBezTo>
                <a:cubicBezTo>
                  <a:pt x="871" y="265"/>
                  <a:pt x="872" y="265"/>
                  <a:pt x="871" y="265"/>
                </a:cubicBezTo>
                <a:cubicBezTo>
                  <a:pt x="872" y="265"/>
                  <a:pt x="872" y="265"/>
                  <a:pt x="872" y="264"/>
                </a:cubicBezTo>
                <a:cubicBezTo>
                  <a:pt x="872" y="265"/>
                  <a:pt x="872" y="264"/>
                  <a:pt x="872" y="265"/>
                </a:cubicBezTo>
                <a:cubicBezTo>
                  <a:pt x="872" y="265"/>
                  <a:pt x="872" y="264"/>
                  <a:pt x="872" y="265"/>
                </a:cubicBezTo>
                <a:cubicBezTo>
                  <a:pt x="873" y="265"/>
                  <a:pt x="873" y="265"/>
                  <a:pt x="873" y="265"/>
                </a:cubicBezTo>
                <a:cubicBezTo>
                  <a:pt x="873" y="265"/>
                  <a:pt x="874" y="265"/>
                  <a:pt x="874" y="265"/>
                </a:cubicBezTo>
                <a:cubicBezTo>
                  <a:pt x="874" y="265"/>
                  <a:pt x="874" y="265"/>
                  <a:pt x="874" y="265"/>
                </a:cubicBezTo>
                <a:cubicBezTo>
                  <a:pt x="873" y="265"/>
                  <a:pt x="873" y="266"/>
                  <a:pt x="873" y="266"/>
                </a:cubicBezTo>
                <a:close/>
                <a:moveTo>
                  <a:pt x="864" y="265"/>
                </a:moveTo>
                <a:cubicBezTo>
                  <a:pt x="865" y="266"/>
                  <a:pt x="865" y="265"/>
                  <a:pt x="865" y="265"/>
                </a:cubicBezTo>
                <a:cubicBezTo>
                  <a:pt x="864" y="265"/>
                  <a:pt x="864" y="266"/>
                  <a:pt x="864" y="265"/>
                </a:cubicBezTo>
                <a:close/>
                <a:moveTo>
                  <a:pt x="863" y="266"/>
                </a:moveTo>
                <a:cubicBezTo>
                  <a:pt x="863" y="266"/>
                  <a:pt x="863" y="266"/>
                  <a:pt x="863" y="266"/>
                </a:cubicBezTo>
                <a:cubicBezTo>
                  <a:pt x="864" y="266"/>
                  <a:pt x="863" y="266"/>
                  <a:pt x="864" y="266"/>
                </a:cubicBezTo>
                <a:cubicBezTo>
                  <a:pt x="864" y="266"/>
                  <a:pt x="864" y="266"/>
                  <a:pt x="864" y="266"/>
                </a:cubicBezTo>
                <a:cubicBezTo>
                  <a:pt x="863" y="266"/>
                  <a:pt x="863" y="266"/>
                  <a:pt x="863" y="266"/>
                </a:cubicBezTo>
                <a:cubicBezTo>
                  <a:pt x="864" y="266"/>
                  <a:pt x="863" y="266"/>
                  <a:pt x="863" y="266"/>
                </a:cubicBezTo>
                <a:close/>
                <a:moveTo>
                  <a:pt x="862" y="266"/>
                </a:moveTo>
                <a:cubicBezTo>
                  <a:pt x="862" y="266"/>
                  <a:pt x="862" y="266"/>
                  <a:pt x="862" y="267"/>
                </a:cubicBezTo>
                <a:cubicBezTo>
                  <a:pt x="862" y="267"/>
                  <a:pt x="863" y="266"/>
                  <a:pt x="862" y="266"/>
                </a:cubicBezTo>
                <a:close/>
                <a:moveTo>
                  <a:pt x="862" y="266"/>
                </a:moveTo>
                <a:cubicBezTo>
                  <a:pt x="862" y="265"/>
                  <a:pt x="862" y="265"/>
                  <a:pt x="862" y="264"/>
                </a:cubicBezTo>
                <a:cubicBezTo>
                  <a:pt x="862" y="264"/>
                  <a:pt x="861" y="265"/>
                  <a:pt x="862" y="266"/>
                </a:cubicBezTo>
                <a:close/>
                <a:moveTo>
                  <a:pt x="861" y="268"/>
                </a:moveTo>
                <a:cubicBezTo>
                  <a:pt x="861" y="269"/>
                  <a:pt x="861" y="269"/>
                  <a:pt x="861" y="269"/>
                </a:cubicBezTo>
                <a:cubicBezTo>
                  <a:pt x="861" y="269"/>
                  <a:pt x="861" y="269"/>
                  <a:pt x="861" y="268"/>
                </a:cubicBezTo>
                <a:close/>
                <a:moveTo>
                  <a:pt x="849" y="269"/>
                </a:moveTo>
                <a:cubicBezTo>
                  <a:pt x="849" y="269"/>
                  <a:pt x="849" y="269"/>
                  <a:pt x="849" y="269"/>
                </a:cubicBezTo>
                <a:cubicBezTo>
                  <a:pt x="848" y="269"/>
                  <a:pt x="849" y="269"/>
                  <a:pt x="849" y="269"/>
                </a:cubicBezTo>
                <a:close/>
                <a:moveTo>
                  <a:pt x="848" y="270"/>
                </a:moveTo>
                <a:cubicBezTo>
                  <a:pt x="848" y="270"/>
                  <a:pt x="848" y="270"/>
                  <a:pt x="848" y="270"/>
                </a:cubicBezTo>
                <a:cubicBezTo>
                  <a:pt x="848" y="269"/>
                  <a:pt x="848" y="270"/>
                  <a:pt x="848" y="269"/>
                </a:cubicBezTo>
                <a:cubicBezTo>
                  <a:pt x="847" y="269"/>
                  <a:pt x="847" y="270"/>
                  <a:pt x="848" y="270"/>
                </a:cubicBezTo>
                <a:close/>
                <a:moveTo>
                  <a:pt x="853" y="248"/>
                </a:moveTo>
                <a:cubicBezTo>
                  <a:pt x="853" y="248"/>
                  <a:pt x="854" y="248"/>
                  <a:pt x="853" y="248"/>
                </a:cubicBezTo>
                <a:cubicBezTo>
                  <a:pt x="854" y="249"/>
                  <a:pt x="854" y="248"/>
                  <a:pt x="854" y="248"/>
                </a:cubicBezTo>
                <a:cubicBezTo>
                  <a:pt x="853" y="247"/>
                  <a:pt x="854" y="248"/>
                  <a:pt x="853" y="248"/>
                </a:cubicBezTo>
                <a:close/>
                <a:moveTo>
                  <a:pt x="844" y="256"/>
                </a:moveTo>
                <a:cubicBezTo>
                  <a:pt x="844" y="256"/>
                  <a:pt x="845" y="256"/>
                  <a:pt x="845" y="256"/>
                </a:cubicBezTo>
                <a:cubicBezTo>
                  <a:pt x="844" y="256"/>
                  <a:pt x="844" y="256"/>
                  <a:pt x="844" y="256"/>
                </a:cubicBezTo>
                <a:close/>
                <a:moveTo>
                  <a:pt x="845" y="275"/>
                </a:moveTo>
                <a:cubicBezTo>
                  <a:pt x="844" y="275"/>
                  <a:pt x="844" y="276"/>
                  <a:pt x="844" y="276"/>
                </a:cubicBezTo>
                <a:cubicBezTo>
                  <a:pt x="844" y="276"/>
                  <a:pt x="844" y="275"/>
                  <a:pt x="845" y="275"/>
                </a:cubicBezTo>
                <a:close/>
                <a:moveTo>
                  <a:pt x="847" y="269"/>
                </a:moveTo>
                <a:cubicBezTo>
                  <a:pt x="847" y="269"/>
                  <a:pt x="847" y="269"/>
                  <a:pt x="847" y="269"/>
                </a:cubicBezTo>
                <a:cubicBezTo>
                  <a:pt x="846" y="269"/>
                  <a:pt x="847" y="268"/>
                  <a:pt x="846" y="268"/>
                </a:cubicBezTo>
                <a:cubicBezTo>
                  <a:pt x="845" y="269"/>
                  <a:pt x="847" y="269"/>
                  <a:pt x="847" y="269"/>
                </a:cubicBezTo>
                <a:close/>
                <a:moveTo>
                  <a:pt x="844" y="270"/>
                </a:moveTo>
                <a:cubicBezTo>
                  <a:pt x="844" y="271"/>
                  <a:pt x="845" y="272"/>
                  <a:pt x="844" y="272"/>
                </a:cubicBezTo>
                <a:cubicBezTo>
                  <a:pt x="845" y="272"/>
                  <a:pt x="845" y="272"/>
                  <a:pt x="845" y="271"/>
                </a:cubicBezTo>
                <a:cubicBezTo>
                  <a:pt x="846" y="272"/>
                  <a:pt x="845" y="271"/>
                  <a:pt x="846" y="271"/>
                </a:cubicBezTo>
                <a:cubicBezTo>
                  <a:pt x="845" y="270"/>
                  <a:pt x="846" y="270"/>
                  <a:pt x="846" y="269"/>
                </a:cubicBezTo>
                <a:cubicBezTo>
                  <a:pt x="846" y="269"/>
                  <a:pt x="846" y="269"/>
                  <a:pt x="846" y="269"/>
                </a:cubicBezTo>
                <a:cubicBezTo>
                  <a:pt x="846" y="269"/>
                  <a:pt x="846" y="269"/>
                  <a:pt x="846" y="270"/>
                </a:cubicBezTo>
                <a:cubicBezTo>
                  <a:pt x="845" y="270"/>
                  <a:pt x="845" y="269"/>
                  <a:pt x="846" y="269"/>
                </a:cubicBezTo>
                <a:cubicBezTo>
                  <a:pt x="845" y="269"/>
                  <a:pt x="845" y="270"/>
                  <a:pt x="845" y="270"/>
                </a:cubicBezTo>
                <a:cubicBezTo>
                  <a:pt x="844" y="270"/>
                  <a:pt x="845" y="271"/>
                  <a:pt x="844" y="270"/>
                </a:cubicBezTo>
                <a:close/>
                <a:moveTo>
                  <a:pt x="842" y="266"/>
                </a:moveTo>
                <a:cubicBezTo>
                  <a:pt x="842" y="267"/>
                  <a:pt x="843" y="266"/>
                  <a:pt x="842" y="266"/>
                </a:cubicBezTo>
                <a:cubicBezTo>
                  <a:pt x="842" y="266"/>
                  <a:pt x="842" y="266"/>
                  <a:pt x="842" y="266"/>
                </a:cubicBezTo>
                <a:close/>
                <a:moveTo>
                  <a:pt x="842" y="274"/>
                </a:moveTo>
                <a:cubicBezTo>
                  <a:pt x="842" y="274"/>
                  <a:pt x="842" y="274"/>
                  <a:pt x="842" y="275"/>
                </a:cubicBezTo>
                <a:cubicBezTo>
                  <a:pt x="843" y="275"/>
                  <a:pt x="842" y="274"/>
                  <a:pt x="842" y="273"/>
                </a:cubicBezTo>
                <a:cubicBezTo>
                  <a:pt x="842" y="273"/>
                  <a:pt x="843" y="273"/>
                  <a:pt x="843" y="273"/>
                </a:cubicBezTo>
                <a:cubicBezTo>
                  <a:pt x="843" y="273"/>
                  <a:pt x="843" y="273"/>
                  <a:pt x="843" y="273"/>
                </a:cubicBezTo>
                <a:cubicBezTo>
                  <a:pt x="843" y="274"/>
                  <a:pt x="842" y="274"/>
                  <a:pt x="843" y="275"/>
                </a:cubicBezTo>
                <a:cubicBezTo>
                  <a:pt x="843" y="275"/>
                  <a:pt x="843" y="274"/>
                  <a:pt x="843" y="274"/>
                </a:cubicBezTo>
                <a:cubicBezTo>
                  <a:pt x="844" y="274"/>
                  <a:pt x="844" y="274"/>
                  <a:pt x="844" y="274"/>
                </a:cubicBezTo>
                <a:cubicBezTo>
                  <a:pt x="844" y="273"/>
                  <a:pt x="845" y="273"/>
                  <a:pt x="844" y="272"/>
                </a:cubicBezTo>
                <a:cubicBezTo>
                  <a:pt x="844" y="272"/>
                  <a:pt x="844" y="272"/>
                  <a:pt x="844" y="272"/>
                </a:cubicBezTo>
                <a:cubicBezTo>
                  <a:pt x="845" y="272"/>
                  <a:pt x="844" y="271"/>
                  <a:pt x="843" y="271"/>
                </a:cubicBezTo>
                <a:cubicBezTo>
                  <a:pt x="844" y="272"/>
                  <a:pt x="843" y="272"/>
                  <a:pt x="843" y="272"/>
                </a:cubicBezTo>
                <a:cubicBezTo>
                  <a:pt x="843" y="272"/>
                  <a:pt x="842" y="272"/>
                  <a:pt x="842" y="273"/>
                </a:cubicBezTo>
                <a:cubicBezTo>
                  <a:pt x="842" y="273"/>
                  <a:pt x="842" y="273"/>
                  <a:pt x="842" y="273"/>
                </a:cubicBezTo>
                <a:cubicBezTo>
                  <a:pt x="842" y="274"/>
                  <a:pt x="842" y="274"/>
                  <a:pt x="842" y="274"/>
                </a:cubicBezTo>
                <a:close/>
                <a:moveTo>
                  <a:pt x="841" y="276"/>
                </a:moveTo>
                <a:cubicBezTo>
                  <a:pt x="841" y="276"/>
                  <a:pt x="841" y="276"/>
                  <a:pt x="841" y="276"/>
                </a:cubicBezTo>
                <a:cubicBezTo>
                  <a:pt x="842" y="276"/>
                  <a:pt x="842" y="276"/>
                  <a:pt x="842" y="275"/>
                </a:cubicBezTo>
                <a:cubicBezTo>
                  <a:pt x="842" y="275"/>
                  <a:pt x="842" y="275"/>
                  <a:pt x="842" y="275"/>
                </a:cubicBezTo>
                <a:cubicBezTo>
                  <a:pt x="842" y="275"/>
                  <a:pt x="842" y="276"/>
                  <a:pt x="841" y="276"/>
                </a:cubicBezTo>
                <a:close/>
                <a:moveTo>
                  <a:pt x="840" y="277"/>
                </a:moveTo>
                <a:cubicBezTo>
                  <a:pt x="840" y="277"/>
                  <a:pt x="841" y="277"/>
                  <a:pt x="841" y="276"/>
                </a:cubicBezTo>
                <a:cubicBezTo>
                  <a:pt x="840" y="276"/>
                  <a:pt x="840" y="277"/>
                  <a:pt x="840" y="277"/>
                </a:cubicBezTo>
                <a:close/>
                <a:moveTo>
                  <a:pt x="839" y="277"/>
                </a:moveTo>
                <a:cubicBezTo>
                  <a:pt x="839" y="277"/>
                  <a:pt x="839" y="277"/>
                  <a:pt x="840" y="278"/>
                </a:cubicBezTo>
                <a:cubicBezTo>
                  <a:pt x="840" y="278"/>
                  <a:pt x="840" y="278"/>
                  <a:pt x="839" y="278"/>
                </a:cubicBezTo>
                <a:cubicBezTo>
                  <a:pt x="839" y="279"/>
                  <a:pt x="840" y="279"/>
                  <a:pt x="840" y="279"/>
                </a:cubicBezTo>
                <a:cubicBezTo>
                  <a:pt x="840" y="278"/>
                  <a:pt x="840" y="278"/>
                  <a:pt x="840" y="278"/>
                </a:cubicBezTo>
                <a:cubicBezTo>
                  <a:pt x="841" y="277"/>
                  <a:pt x="841" y="277"/>
                  <a:pt x="841" y="277"/>
                </a:cubicBezTo>
                <a:cubicBezTo>
                  <a:pt x="841" y="277"/>
                  <a:pt x="841" y="277"/>
                  <a:pt x="841" y="277"/>
                </a:cubicBezTo>
                <a:cubicBezTo>
                  <a:pt x="840" y="277"/>
                  <a:pt x="840" y="278"/>
                  <a:pt x="840" y="277"/>
                </a:cubicBezTo>
                <a:cubicBezTo>
                  <a:pt x="840" y="277"/>
                  <a:pt x="840" y="277"/>
                  <a:pt x="840" y="276"/>
                </a:cubicBezTo>
                <a:cubicBezTo>
                  <a:pt x="839" y="277"/>
                  <a:pt x="839" y="277"/>
                  <a:pt x="839" y="277"/>
                </a:cubicBezTo>
                <a:close/>
                <a:moveTo>
                  <a:pt x="839" y="279"/>
                </a:moveTo>
                <a:cubicBezTo>
                  <a:pt x="839" y="280"/>
                  <a:pt x="839" y="279"/>
                  <a:pt x="839" y="279"/>
                </a:cubicBezTo>
                <a:cubicBezTo>
                  <a:pt x="838" y="279"/>
                  <a:pt x="839" y="279"/>
                  <a:pt x="839" y="279"/>
                </a:cubicBezTo>
                <a:close/>
                <a:moveTo>
                  <a:pt x="838" y="285"/>
                </a:moveTo>
                <a:cubicBezTo>
                  <a:pt x="839" y="285"/>
                  <a:pt x="839" y="284"/>
                  <a:pt x="839" y="284"/>
                </a:cubicBezTo>
                <a:cubicBezTo>
                  <a:pt x="838" y="284"/>
                  <a:pt x="839" y="285"/>
                  <a:pt x="838" y="285"/>
                </a:cubicBezTo>
                <a:close/>
                <a:moveTo>
                  <a:pt x="837" y="282"/>
                </a:moveTo>
                <a:cubicBezTo>
                  <a:pt x="837" y="281"/>
                  <a:pt x="838" y="281"/>
                  <a:pt x="838" y="281"/>
                </a:cubicBezTo>
                <a:cubicBezTo>
                  <a:pt x="837" y="280"/>
                  <a:pt x="837" y="281"/>
                  <a:pt x="837" y="282"/>
                </a:cubicBezTo>
                <a:close/>
                <a:moveTo>
                  <a:pt x="837" y="282"/>
                </a:moveTo>
                <a:cubicBezTo>
                  <a:pt x="837" y="282"/>
                  <a:pt x="837" y="282"/>
                  <a:pt x="837" y="282"/>
                </a:cubicBezTo>
                <a:cubicBezTo>
                  <a:pt x="836" y="282"/>
                  <a:pt x="836" y="282"/>
                  <a:pt x="837" y="282"/>
                </a:cubicBezTo>
                <a:close/>
                <a:moveTo>
                  <a:pt x="836" y="283"/>
                </a:moveTo>
                <a:cubicBezTo>
                  <a:pt x="836" y="283"/>
                  <a:pt x="836" y="284"/>
                  <a:pt x="836" y="284"/>
                </a:cubicBezTo>
                <a:cubicBezTo>
                  <a:pt x="836" y="284"/>
                  <a:pt x="836" y="284"/>
                  <a:pt x="836" y="284"/>
                </a:cubicBezTo>
                <a:cubicBezTo>
                  <a:pt x="836" y="284"/>
                  <a:pt x="836" y="284"/>
                  <a:pt x="836" y="284"/>
                </a:cubicBezTo>
                <a:cubicBezTo>
                  <a:pt x="837" y="284"/>
                  <a:pt x="836" y="283"/>
                  <a:pt x="836" y="283"/>
                </a:cubicBezTo>
                <a:close/>
                <a:moveTo>
                  <a:pt x="835" y="283"/>
                </a:moveTo>
                <a:cubicBezTo>
                  <a:pt x="836" y="283"/>
                  <a:pt x="836" y="283"/>
                  <a:pt x="836" y="283"/>
                </a:cubicBezTo>
                <a:cubicBezTo>
                  <a:pt x="836" y="283"/>
                  <a:pt x="836" y="283"/>
                  <a:pt x="836" y="283"/>
                </a:cubicBezTo>
                <a:cubicBezTo>
                  <a:pt x="836" y="282"/>
                  <a:pt x="836" y="283"/>
                  <a:pt x="835" y="283"/>
                </a:cubicBezTo>
                <a:close/>
                <a:moveTo>
                  <a:pt x="835" y="289"/>
                </a:moveTo>
                <a:cubicBezTo>
                  <a:pt x="836" y="289"/>
                  <a:pt x="836" y="288"/>
                  <a:pt x="836" y="288"/>
                </a:cubicBezTo>
                <a:cubicBezTo>
                  <a:pt x="836" y="288"/>
                  <a:pt x="836" y="288"/>
                  <a:pt x="835" y="289"/>
                </a:cubicBezTo>
                <a:close/>
                <a:moveTo>
                  <a:pt x="835" y="264"/>
                </a:moveTo>
                <a:cubicBezTo>
                  <a:pt x="835" y="264"/>
                  <a:pt x="836" y="263"/>
                  <a:pt x="835" y="263"/>
                </a:cubicBezTo>
                <a:cubicBezTo>
                  <a:pt x="835" y="263"/>
                  <a:pt x="834" y="263"/>
                  <a:pt x="835" y="264"/>
                </a:cubicBezTo>
                <a:close/>
                <a:moveTo>
                  <a:pt x="833" y="266"/>
                </a:moveTo>
                <a:cubicBezTo>
                  <a:pt x="834" y="266"/>
                  <a:pt x="834" y="265"/>
                  <a:pt x="834" y="265"/>
                </a:cubicBezTo>
                <a:cubicBezTo>
                  <a:pt x="834" y="265"/>
                  <a:pt x="833" y="265"/>
                  <a:pt x="833" y="266"/>
                </a:cubicBezTo>
                <a:close/>
                <a:moveTo>
                  <a:pt x="833" y="292"/>
                </a:moveTo>
                <a:cubicBezTo>
                  <a:pt x="833" y="292"/>
                  <a:pt x="833" y="292"/>
                  <a:pt x="834" y="292"/>
                </a:cubicBezTo>
                <a:cubicBezTo>
                  <a:pt x="834" y="292"/>
                  <a:pt x="834" y="292"/>
                  <a:pt x="834" y="291"/>
                </a:cubicBezTo>
                <a:cubicBezTo>
                  <a:pt x="834" y="292"/>
                  <a:pt x="833" y="292"/>
                  <a:pt x="833" y="292"/>
                </a:cubicBezTo>
                <a:close/>
                <a:moveTo>
                  <a:pt x="832" y="288"/>
                </a:moveTo>
                <a:cubicBezTo>
                  <a:pt x="832" y="288"/>
                  <a:pt x="832" y="288"/>
                  <a:pt x="832" y="288"/>
                </a:cubicBezTo>
                <a:cubicBezTo>
                  <a:pt x="831" y="288"/>
                  <a:pt x="831" y="288"/>
                  <a:pt x="832" y="288"/>
                </a:cubicBezTo>
                <a:close/>
                <a:moveTo>
                  <a:pt x="830" y="269"/>
                </a:moveTo>
                <a:cubicBezTo>
                  <a:pt x="831" y="268"/>
                  <a:pt x="831" y="268"/>
                  <a:pt x="831" y="268"/>
                </a:cubicBezTo>
                <a:cubicBezTo>
                  <a:pt x="831" y="268"/>
                  <a:pt x="830" y="268"/>
                  <a:pt x="830" y="269"/>
                </a:cubicBezTo>
                <a:close/>
                <a:moveTo>
                  <a:pt x="830" y="298"/>
                </a:moveTo>
                <a:cubicBezTo>
                  <a:pt x="830" y="298"/>
                  <a:pt x="831" y="298"/>
                  <a:pt x="830" y="297"/>
                </a:cubicBezTo>
                <a:cubicBezTo>
                  <a:pt x="830" y="297"/>
                  <a:pt x="830" y="298"/>
                  <a:pt x="830" y="298"/>
                </a:cubicBezTo>
                <a:close/>
                <a:moveTo>
                  <a:pt x="829" y="271"/>
                </a:moveTo>
                <a:cubicBezTo>
                  <a:pt x="830" y="271"/>
                  <a:pt x="830" y="270"/>
                  <a:pt x="830" y="270"/>
                </a:cubicBezTo>
                <a:cubicBezTo>
                  <a:pt x="829" y="270"/>
                  <a:pt x="829" y="271"/>
                  <a:pt x="829" y="271"/>
                </a:cubicBezTo>
                <a:close/>
                <a:moveTo>
                  <a:pt x="826" y="275"/>
                </a:moveTo>
                <a:cubicBezTo>
                  <a:pt x="827" y="275"/>
                  <a:pt x="826" y="275"/>
                  <a:pt x="827" y="274"/>
                </a:cubicBezTo>
                <a:cubicBezTo>
                  <a:pt x="827" y="274"/>
                  <a:pt x="826" y="274"/>
                  <a:pt x="826" y="275"/>
                </a:cubicBezTo>
                <a:close/>
                <a:moveTo>
                  <a:pt x="825" y="297"/>
                </a:moveTo>
                <a:cubicBezTo>
                  <a:pt x="826" y="297"/>
                  <a:pt x="825" y="297"/>
                  <a:pt x="826" y="298"/>
                </a:cubicBezTo>
                <a:cubicBezTo>
                  <a:pt x="826" y="298"/>
                  <a:pt x="826" y="297"/>
                  <a:pt x="826" y="297"/>
                </a:cubicBezTo>
                <a:cubicBezTo>
                  <a:pt x="826" y="297"/>
                  <a:pt x="826" y="297"/>
                  <a:pt x="826" y="297"/>
                </a:cubicBezTo>
                <a:lnTo>
                  <a:pt x="825" y="297"/>
                </a:lnTo>
                <a:close/>
                <a:moveTo>
                  <a:pt x="824" y="310"/>
                </a:moveTo>
                <a:cubicBezTo>
                  <a:pt x="823" y="310"/>
                  <a:pt x="824" y="311"/>
                  <a:pt x="824" y="311"/>
                </a:cubicBezTo>
                <a:cubicBezTo>
                  <a:pt x="824" y="310"/>
                  <a:pt x="824" y="310"/>
                  <a:pt x="824" y="310"/>
                </a:cubicBezTo>
                <a:close/>
                <a:moveTo>
                  <a:pt x="823" y="278"/>
                </a:moveTo>
                <a:cubicBezTo>
                  <a:pt x="824" y="278"/>
                  <a:pt x="824" y="277"/>
                  <a:pt x="824" y="277"/>
                </a:cubicBezTo>
                <a:cubicBezTo>
                  <a:pt x="824" y="277"/>
                  <a:pt x="823" y="278"/>
                  <a:pt x="823" y="278"/>
                </a:cubicBezTo>
                <a:close/>
                <a:moveTo>
                  <a:pt x="823" y="268"/>
                </a:moveTo>
                <a:cubicBezTo>
                  <a:pt x="823" y="268"/>
                  <a:pt x="824" y="267"/>
                  <a:pt x="823" y="267"/>
                </a:cubicBezTo>
                <a:cubicBezTo>
                  <a:pt x="823" y="267"/>
                  <a:pt x="822" y="267"/>
                  <a:pt x="823" y="268"/>
                </a:cubicBezTo>
                <a:close/>
                <a:moveTo>
                  <a:pt x="819" y="280"/>
                </a:moveTo>
                <a:cubicBezTo>
                  <a:pt x="819" y="279"/>
                  <a:pt x="819" y="279"/>
                  <a:pt x="819" y="279"/>
                </a:cubicBezTo>
                <a:cubicBezTo>
                  <a:pt x="818" y="279"/>
                  <a:pt x="819" y="279"/>
                  <a:pt x="819" y="280"/>
                </a:cubicBezTo>
                <a:close/>
                <a:moveTo>
                  <a:pt x="818" y="275"/>
                </a:moveTo>
                <a:cubicBezTo>
                  <a:pt x="818" y="275"/>
                  <a:pt x="818" y="274"/>
                  <a:pt x="818" y="274"/>
                </a:cubicBezTo>
                <a:cubicBezTo>
                  <a:pt x="817" y="274"/>
                  <a:pt x="817" y="274"/>
                  <a:pt x="818" y="275"/>
                </a:cubicBezTo>
                <a:close/>
                <a:moveTo>
                  <a:pt x="816" y="282"/>
                </a:moveTo>
                <a:cubicBezTo>
                  <a:pt x="817" y="282"/>
                  <a:pt x="817" y="282"/>
                  <a:pt x="817" y="282"/>
                </a:cubicBezTo>
                <a:cubicBezTo>
                  <a:pt x="816" y="282"/>
                  <a:pt x="816" y="282"/>
                  <a:pt x="816" y="282"/>
                </a:cubicBezTo>
                <a:close/>
                <a:moveTo>
                  <a:pt x="814" y="284"/>
                </a:moveTo>
                <a:cubicBezTo>
                  <a:pt x="814" y="285"/>
                  <a:pt x="814" y="285"/>
                  <a:pt x="815" y="286"/>
                </a:cubicBezTo>
                <a:cubicBezTo>
                  <a:pt x="815" y="286"/>
                  <a:pt x="815" y="286"/>
                  <a:pt x="815" y="286"/>
                </a:cubicBezTo>
                <a:cubicBezTo>
                  <a:pt x="815" y="285"/>
                  <a:pt x="815" y="285"/>
                  <a:pt x="815" y="285"/>
                </a:cubicBezTo>
                <a:cubicBezTo>
                  <a:pt x="815" y="285"/>
                  <a:pt x="815" y="285"/>
                  <a:pt x="815" y="285"/>
                </a:cubicBezTo>
                <a:cubicBezTo>
                  <a:pt x="816" y="285"/>
                  <a:pt x="816" y="284"/>
                  <a:pt x="815" y="284"/>
                </a:cubicBezTo>
                <a:cubicBezTo>
                  <a:pt x="815" y="284"/>
                  <a:pt x="815" y="284"/>
                  <a:pt x="814" y="284"/>
                </a:cubicBezTo>
                <a:close/>
                <a:moveTo>
                  <a:pt x="813" y="287"/>
                </a:moveTo>
                <a:cubicBezTo>
                  <a:pt x="814" y="287"/>
                  <a:pt x="813" y="287"/>
                  <a:pt x="814" y="288"/>
                </a:cubicBezTo>
                <a:cubicBezTo>
                  <a:pt x="814" y="288"/>
                  <a:pt x="814" y="287"/>
                  <a:pt x="814" y="287"/>
                </a:cubicBezTo>
                <a:cubicBezTo>
                  <a:pt x="814" y="287"/>
                  <a:pt x="814" y="287"/>
                  <a:pt x="814" y="287"/>
                </a:cubicBezTo>
                <a:cubicBezTo>
                  <a:pt x="814" y="287"/>
                  <a:pt x="814" y="287"/>
                  <a:pt x="815" y="287"/>
                </a:cubicBezTo>
                <a:cubicBezTo>
                  <a:pt x="814" y="286"/>
                  <a:pt x="814" y="286"/>
                  <a:pt x="814" y="286"/>
                </a:cubicBezTo>
                <a:cubicBezTo>
                  <a:pt x="814" y="286"/>
                  <a:pt x="813" y="286"/>
                  <a:pt x="813" y="287"/>
                </a:cubicBezTo>
                <a:close/>
                <a:moveTo>
                  <a:pt x="812" y="290"/>
                </a:moveTo>
                <a:cubicBezTo>
                  <a:pt x="812" y="290"/>
                  <a:pt x="812" y="290"/>
                  <a:pt x="812" y="289"/>
                </a:cubicBezTo>
                <a:cubicBezTo>
                  <a:pt x="812" y="289"/>
                  <a:pt x="812" y="289"/>
                  <a:pt x="812" y="290"/>
                </a:cubicBezTo>
                <a:close/>
                <a:moveTo>
                  <a:pt x="809" y="293"/>
                </a:moveTo>
                <a:cubicBezTo>
                  <a:pt x="810" y="293"/>
                  <a:pt x="810" y="293"/>
                  <a:pt x="810" y="292"/>
                </a:cubicBezTo>
                <a:cubicBezTo>
                  <a:pt x="809" y="292"/>
                  <a:pt x="809" y="293"/>
                  <a:pt x="809" y="293"/>
                </a:cubicBezTo>
                <a:close/>
                <a:moveTo>
                  <a:pt x="806" y="300"/>
                </a:moveTo>
                <a:cubicBezTo>
                  <a:pt x="806" y="300"/>
                  <a:pt x="806" y="300"/>
                  <a:pt x="806" y="300"/>
                </a:cubicBezTo>
                <a:cubicBezTo>
                  <a:pt x="806" y="299"/>
                  <a:pt x="805" y="299"/>
                  <a:pt x="806" y="300"/>
                </a:cubicBezTo>
                <a:close/>
                <a:moveTo>
                  <a:pt x="50" y="202"/>
                </a:moveTo>
                <a:cubicBezTo>
                  <a:pt x="50" y="202"/>
                  <a:pt x="50" y="201"/>
                  <a:pt x="50" y="202"/>
                </a:cubicBezTo>
                <a:cubicBezTo>
                  <a:pt x="50" y="202"/>
                  <a:pt x="49" y="204"/>
                  <a:pt x="49" y="203"/>
                </a:cubicBezTo>
                <a:cubicBezTo>
                  <a:pt x="49" y="204"/>
                  <a:pt x="48" y="204"/>
                  <a:pt x="48" y="205"/>
                </a:cubicBezTo>
                <a:cubicBezTo>
                  <a:pt x="50" y="203"/>
                  <a:pt x="49" y="203"/>
                  <a:pt x="50" y="202"/>
                </a:cubicBezTo>
                <a:close/>
                <a:moveTo>
                  <a:pt x="66" y="184"/>
                </a:moveTo>
                <a:cubicBezTo>
                  <a:pt x="65" y="183"/>
                  <a:pt x="64" y="186"/>
                  <a:pt x="63" y="187"/>
                </a:cubicBezTo>
                <a:cubicBezTo>
                  <a:pt x="64" y="186"/>
                  <a:pt x="65" y="185"/>
                  <a:pt x="66" y="184"/>
                </a:cubicBezTo>
                <a:close/>
                <a:moveTo>
                  <a:pt x="70" y="180"/>
                </a:moveTo>
                <a:cubicBezTo>
                  <a:pt x="70" y="180"/>
                  <a:pt x="68" y="181"/>
                  <a:pt x="67" y="182"/>
                </a:cubicBezTo>
                <a:cubicBezTo>
                  <a:pt x="67" y="182"/>
                  <a:pt x="69" y="181"/>
                  <a:pt x="70" y="180"/>
                </a:cubicBezTo>
                <a:close/>
                <a:moveTo>
                  <a:pt x="86" y="162"/>
                </a:moveTo>
                <a:cubicBezTo>
                  <a:pt x="85" y="163"/>
                  <a:pt x="85" y="164"/>
                  <a:pt x="84" y="165"/>
                </a:cubicBezTo>
                <a:cubicBezTo>
                  <a:pt x="85" y="165"/>
                  <a:pt x="86" y="163"/>
                  <a:pt x="86" y="162"/>
                </a:cubicBezTo>
                <a:close/>
                <a:moveTo>
                  <a:pt x="89" y="157"/>
                </a:moveTo>
                <a:cubicBezTo>
                  <a:pt x="87" y="157"/>
                  <a:pt x="87" y="160"/>
                  <a:pt x="85" y="161"/>
                </a:cubicBezTo>
                <a:cubicBezTo>
                  <a:pt x="87" y="161"/>
                  <a:pt x="87" y="160"/>
                  <a:pt x="88" y="160"/>
                </a:cubicBezTo>
                <a:cubicBezTo>
                  <a:pt x="88" y="159"/>
                  <a:pt x="88" y="159"/>
                  <a:pt x="89" y="157"/>
                </a:cubicBezTo>
                <a:close/>
                <a:moveTo>
                  <a:pt x="89" y="158"/>
                </a:moveTo>
                <a:cubicBezTo>
                  <a:pt x="90" y="157"/>
                  <a:pt x="91" y="156"/>
                  <a:pt x="91" y="156"/>
                </a:cubicBezTo>
                <a:cubicBezTo>
                  <a:pt x="90" y="156"/>
                  <a:pt x="90" y="156"/>
                  <a:pt x="89" y="156"/>
                </a:cubicBezTo>
                <a:cubicBezTo>
                  <a:pt x="89" y="157"/>
                  <a:pt x="90" y="157"/>
                  <a:pt x="89" y="158"/>
                </a:cubicBezTo>
                <a:close/>
                <a:moveTo>
                  <a:pt x="93" y="155"/>
                </a:moveTo>
                <a:cubicBezTo>
                  <a:pt x="93" y="156"/>
                  <a:pt x="92" y="156"/>
                  <a:pt x="93" y="155"/>
                </a:cubicBezTo>
                <a:cubicBezTo>
                  <a:pt x="91" y="156"/>
                  <a:pt x="91" y="157"/>
                  <a:pt x="90" y="158"/>
                </a:cubicBezTo>
                <a:cubicBezTo>
                  <a:pt x="90" y="159"/>
                  <a:pt x="91" y="156"/>
                  <a:pt x="92" y="156"/>
                </a:cubicBezTo>
                <a:cubicBezTo>
                  <a:pt x="93" y="156"/>
                  <a:pt x="91" y="158"/>
                  <a:pt x="91" y="158"/>
                </a:cubicBezTo>
                <a:cubicBezTo>
                  <a:pt x="92" y="157"/>
                  <a:pt x="93" y="156"/>
                  <a:pt x="93" y="155"/>
                </a:cubicBezTo>
                <a:close/>
                <a:moveTo>
                  <a:pt x="94" y="153"/>
                </a:moveTo>
                <a:cubicBezTo>
                  <a:pt x="94" y="153"/>
                  <a:pt x="92" y="154"/>
                  <a:pt x="91" y="155"/>
                </a:cubicBezTo>
                <a:cubicBezTo>
                  <a:pt x="92" y="155"/>
                  <a:pt x="93" y="154"/>
                  <a:pt x="94" y="153"/>
                </a:cubicBezTo>
                <a:close/>
                <a:moveTo>
                  <a:pt x="104" y="144"/>
                </a:moveTo>
                <a:cubicBezTo>
                  <a:pt x="103" y="144"/>
                  <a:pt x="100" y="147"/>
                  <a:pt x="99" y="149"/>
                </a:cubicBezTo>
                <a:cubicBezTo>
                  <a:pt x="100" y="149"/>
                  <a:pt x="101" y="148"/>
                  <a:pt x="102" y="147"/>
                </a:cubicBezTo>
                <a:cubicBezTo>
                  <a:pt x="102" y="146"/>
                  <a:pt x="101" y="148"/>
                  <a:pt x="101" y="148"/>
                </a:cubicBezTo>
                <a:cubicBezTo>
                  <a:pt x="102" y="146"/>
                  <a:pt x="102" y="146"/>
                  <a:pt x="103" y="145"/>
                </a:cubicBezTo>
                <a:cubicBezTo>
                  <a:pt x="103" y="145"/>
                  <a:pt x="103" y="145"/>
                  <a:pt x="104" y="144"/>
                </a:cubicBezTo>
                <a:close/>
                <a:moveTo>
                  <a:pt x="107" y="141"/>
                </a:moveTo>
                <a:cubicBezTo>
                  <a:pt x="107" y="141"/>
                  <a:pt x="106" y="142"/>
                  <a:pt x="105" y="143"/>
                </a:cubicBezTo>
                <a:cubicBezTo>
                  <a:pt x="106" y="142"/>
                  <a:pt x="107" y="142"/>
                  <a:pt x="107" y="142"/>
                </a:cubicBezTo>
                <a:cubicBezTo>
                  <a:pt x="107" y="141"/>
                  <a:pt x="107" y="141"/>
                  <a:pt x="107" y="141"/>
                </a:cubicBezTo>
                <a:close/>
                <a:moveTo>
                  <a:pt x="109" y="136"/>
                </a:moveTo>
                <a:cubicBezTo>
                  <a:pt x="107" y="137"/>
                  <a:pt x="106" y="139"/>
                  <a:pt x="105" y="140"/>
                </a:cubicBezTo>
                <a:cubicBezTo>
                  <a:pt x="106" y="139"/>
                  <a:pt x="108" y="138"/>
                  <a:pt x="109" y="136"/>
                </a:cubicBezTo>
                <a:close/>
                <a:moveTo>
                  <a:pt x="112" y="138"/>
                </a:moveTo>
                <a:cubicBezTo>
                  <a:pt x="111" y="139"/>
                  <a:pt x="110" y="139"/>
                  <a:pt x="109" y="140"/>
                </a:cubicBezTo>
                <a:cubicBezTo>
                  <a:pt x="110" y="140"/>
                  <a:pt x="111" y="140"/>
                  <a:pt x="112" y="138"/>
                </a:cubicBezTo>
                <a:close/>
                <a:moveTo>
                  <a:pt x="117" y="130"/>
                </a:moveTo>
                <a:cubicBezTo>
                  <a:pt x="116" y="131"/>
                  <a:pt x="116" y="132"/>
                  <a:pt x="115" y="132"/>
                </a:cubicBezTo>
                <a:cubicBezTo>
                  <a:pt x="114" y="133"/>
                  <a:pt x="116" y="130"/>
                  <a:pt x="115" y="131"/>
                </a:cubicBezTo>
                <a:cubicBezTo>
                  <a:pt x="115" y="133"/>
                  <a:pt x="113" y="134"/>
                  <a:pt x="113" y="134"/>
                </a:cubicBezTo>
                <a:cubicBezTo>
                  <a:pt x="115" y="133"/>
                  <a:pt x="116" y="132"/>
                  <a:pt x="117" y="130"/>
                </a:cubicBezTo>
                <a:close/>
                <a:moveTo>
                  <a:pt x="118" y="132"/>
                </a:moveTo>
                <a:cubicBezTo>
                  <a:pt x="117" y="132"/>
                  <a:pt x="117" y="133"/>
                  <a:pt x="117" y="134"/>
                </a:cubicBezTo>
                <a:cubicBezTo>
                  <a:pt x="119" y="133"/>
                  <a:pt x="118" y="132"/>
                  <a:pt x="118" y="132"/>
                </a:cubicBezTo>
                <a:close/>
                <a:moveTo>
                  <a:pt x="122" y="126"/>
                </a:moveTo>
                <a:cubicBezTo>
                  <a:pt x="121" y="127"/>
                  <a:pt x="121" y="128"/>
                  <a:pt x="123" y="128"/>
                </a:cubicBezTo>
                <a:cubicBezTo>
                  <a:pt x="123" y="126"/>
                  <a:pt x="123" y="126"/>
                  <a:pt x="122" y="126"/>
                </a:cubicBezTo>
                <a:close/>
                <a:moveTo>
                  <a:pt x="128" y="121"/>
                </a:moveTo>
                <a:cubicBezTo>
                  <a:pt x="127" y="122"/>
                  <a:pt x="127" y="122"/>
                  <a:pt x="126" y="122"/>
                </a:cubicBezTo>
                <a:cubicBezTo>
                  <a:pt x="126" y="124"/>
                  <a:pt x="124" y="124"/>
                  <a:pt x="123" y="126"/>
                </a:cubicBezTo>
                <a:cubicBezTo>
                  <a:pt x="125" y="125"/>
                  <a:pt x="125" y="124"/>
                  <a:pt x="126" y="124"/>
                </a:cubicBezTo>
                <a:cubicBezTo>
                  <a:pt x="126" y="123"/>
                  <a:pt x="127" y="123"/>
                  <a:pt x="128" y="121"/>
                </a:cubicBezTo>
                <a:close/>
                <a:moveTo>
                  <a:pt x="128" y="124"/>
                </a:moveTo>
                <a:cubicBezTo>
                  <a:pt x="127" y="126"/>
                  <a:pt x="127" y="126"/>
                  <a:pt x="127" y="126"/>
                </a:cubicBezTo>
                <a:cubicBezTo>
                  <a:pt x="127" y="126"/>
                  <a:pt x="128" y="126"/>
                  <a:pt x="128" y="125"/>
                </a:cubicBezTo>
                <a:cubicBezTo>
                  <a:pt x="128" y="125"/>
                  <a:pt x="129" y="124"/>
                  <a:pt x="128" y="124"/>
                </a:cubicBezTo>
                <a:close/>
                <a:moveTo>
                  <a:pt x="133" y="118"/>
                </a:moveTo>
                <a:cubicBezTo>
                  <a:pt x="131" y="119"/>
                  <a:pt x="132" y="119"/>
                  <a:pt x="131" y="120"/>
                </a:cubicBezTo>
                <a:cubicBezTo>
                  <a:pt x="132" y="120"/>
                  <a:pt x="132" y="119"/>
                  <a:pt x="133" y="119"/>
                </a:cubicBezTo>
                <a:cubicBezTo>
                  <a:pt x="133" y="118"/>
                  <a:pt x="132" y="119"/>
                  <a:pt x="133" y="118"/>
                </a:cubicBezTo>
                <a:close/>
                <a:moveTo>
                  <a:pt x="134" y="117"/>
                </a:moveTo>
                <a:cubicBezTo>
                  <a:pt x="134" y="116"/>
                  <a:pt x="130" y="120"/>
                  <a:pt x="128" y="121"/>
                </a:cubicBezTo>
                <a:cubicBezTo>
                  <a:pt x="130" y="121"/>
                  <a:pt x="132" y="118"/>
                  <a:pt x="134" y="117"/>
                </a:cubicBezTo>
                <a:close/>
                <a:moveTo>
                  <a:pt x="144" y="109"/>
                </a:moveTo>
                <a:cubicBezTo>
                  <a:pt x="143" y="109"/>
                  <a:pt x="142" y="110"/>
                  <a:pt x="142" y="110"/>
                </a:cubicBezTo>
                <a:cubicBezTo>
                  <a:pt x="141" y="110"/>
                  <a:pt x="142" y="110"/>
                  <a:pt x="142" y="111"/>
                </a:cubicBezTo>
                <a:cubicBezTo>
                  <a:pt x="142" y="110"/>
                  <a:pt x="143" y="109"/>
                  <a:pt x="144" y="109"/>
                </a:cubicBezTo>
                <a:close/>
                <a:moveTo>
                  <a:pt x="158" y="98"/>
                </a:moveTo>
                <a:cubicBezTo>
                  <a:pt x="157" y="98"/>
                  <a:pt x="156" y="100"/>
                  <a:pt x="155" y="100"/>
                </a:cubicBezTo>
                <a:cubicBezTo>
                  <a:pt x="154" y="102"/>
                  <a:pt x="154" y="102"/>
                  <a:pt x="154" y="102"/>
                </a:cubicBezTo>
                <a:cubicBezTo>
                  <a:pt x="155" y="101"/>
                  <a:pt x="156" y="100"/>
                  <a:pt x="158" y="98"/>
                </a:cubicBezTo>
                <a:close/>
                <a:moveTo>
                  <a:pt x="161" y="95"/>
                </a:moveTo>
                <a:cubicBezTo>
                  <a:pt x="160" y="96"/>
                  <a:pt x="160" y="97"/>
                  <a:pt x="159" y="98"/>
                </a:cubicBezTo>
                <a:cubicBezTo>
                  <a:pt x="160" y="97"/>
                  <a:pt x="161" y="96"/>
                  <a:pt x="161" y="95"/>
                </a:cubicBezTo>
                <a:close/>
                <a:moveTo>
                  <a:pt x="166" y="92"/>
                </a:moveTo>
                <a:cubicBezTo>
                  <a:pt x="164" y="93"/>
                  <a:pt x="163" y="94"/>
                  <a:pt x="162" y="95"/>
                </a:cubicBezTo>
                <a:cubicBezTo>
                  <a:pt x="162" y="96"/>
                  <a:pt x="165" y="94"/>
                  <a:pt x="166" y="92"/>
                </a:cubicBezTo>
                <a:close/>
                <a:moveTo>
                  <a:pt x="19" y="260"/>
                </a:moveTo>
                <a:cubicBezTo>
                  <a:pt x="18" y="260"/>
                  <a:pt x="18" y="261"/>
                  <a:pt x="17" y="261"/>
                </a:cubicBezTo>
                <a:cubicBezTo>
                  <a:pt x="17" y="262"/>
                  <a:pt x="17" y="262"/>
                  <a:pt x="17" y="262"/>
                </a:cubicBezTo>
                <a:cubicBezTo>
                  <a:pt x="18" y="262"/>
                  <a:pt x="18" y="261"/>
                  <a:pt x="19" y="260"/>
                </a:cubicBezTo>
                <a:close/>
                <a:moveTo>
                  <a:pt x="21" y="257"/>
                </a:moveTo>
                <a:cubicBezTo>
                  <a:pt x="21" y="256"/>
                  <a:pt x="21" y="255"/>
                  <a:pt x="22" y="255"/>
                </a:cubicBezTo>
                <a:cubicBezTo>
                  <a:pt x="23" y="253"/>
                  <a:pt x="20" y="257"/>
                  <a:pt x="21" y="257"/>
                </a:cubicBezTo>
                <a:close/>
                <a:moveTo>
                  <a:pt x="29" y="246"/>
                </a:moveTo>
                <a:cubicBezTo>
                  <a:pt x="28" y="247"/>
                  <a:pt x="27" y="247"/>
                  <a:pt x="26" y="249"/>
                </a:cubicBezTo>
                <a:cubicBezTo>
                  <a:pt x="27" y="248"/>
                  <a:pt x="27" y="249"/>
                  <a:pt x="28" y="248"/>
                </a:cubicBezTo>
                <a:cubicBezTo>
                  <a:pt x="28" y="247"/>
                  <a:pt x="29" y="247"/>
                  <a:pt x="29" y="246"/>
                </a:cubicBezTo>
                <a:close/>
                <a:moveTo>
                  <a:pt x="36" y="238"/>
                </a:moveTo>
                <a:cubicBezTo>
                  <a:pt x="35" y="239"/>
                  <a:pt x="33" y="242"/>
                  <a:pt x="35" y="242"/>
                </a:cubicBezTo>
                <a:cubicBezTo>
                  <a:pt x="35" y="241"/>
                  <a:pt x="35" y="239"/>
                  <a:pt x="35" y="240"/>
                </a:cubicBezTo>
                <a:cubicBezTo>
                  <a:pt x="36" y="239"/>
                  <a:pt x="36" y="238"/>
                  <a:pt x="36" y="238"/>
                </a:cubicBezTo>
                <a:close/>
                <a:moveTo>
                  <a:pt x="28" y="258"/>
                </a:moveTo>
                <a:cubicBezTo>
                  <a:pt x="28" y="256"/>
                  <a:pt x="27" y="258"/>
                  <a:pt x="26" y="259"/>
                </a:cubicBezTo>
                <a:cubicBezTo>
                  <a:pt x="26" y="260"/>
                  <a:pt x="27" y="258"/>
                  <a:pt x="28" y="258"/>
                </a:cubicBezTo>
                <a:close/>
                <a:moveTo>
                  <a:pt x="29" y="256"/>
                </a:moveTo>
                <a:cubicBezTo>
                  <a:pt x="30" y="255"/>
                  <a:pt x="30" y="255"/>
                  <a:pt x="31" y="254"/>
                </a:cubicBezTo>
                <a:cubicBezTo>
                  <a:pt x="31" y="253"/>
                  <a:pt x="30" y="254"/>
                  <a:pt x="30" y="254"/>
                </a:cubicBezTo>
                <a:cubicBezTo>
                  <a:pt x="29" y="255"/>
                  <a:pt x="29" y="255"/>
                  <a:pt x="29" y="256"/>
                </a:cubicBezTo>
                <a:cubicBezTo>
                  <a:pt x="28" y="256"/>
                  <a:pt x="29" y="256"/>
                  <a:pt x="28" y="257"/>
                </a:cubicBezTo>
                <a:lnTo>
                  <a:pt x="29" y="256"/>
                </a:lnTo>
                <a:close/>
                <a:moveTo>
                  <a:pt x="33" y="253"/>
                </a:moveTo>
                <a:cubicBezTo>
                  <a:pt x="31" y="255"/>
                  <a:pt x="30" y="257"/>
                  <a:pt x="29" y="259"/>
                </a:cubicBezTo>
                <a:cubicBezTo>
                  <a:pt x="30" y="258"/>
                  <a:pt x="32" y="255"/>
                  <a:pt x="33" y="253"/>
                </a:cubicBezTo>
                <a:close/>
                <a:moveTo>
                  <a:pt x="33" y="251"/>
                </a:moveTo>
                <a:cubicBezTo>
                  <a:pt x="32" y="252"/>
                  <a:pt x="32" y="253"/>
                  <a:pt x="31" y="254"/>
                </a:cubicBezTo>
                <a:cubicBezTo>
                  <a:pt x="32" y="253"/>
                  <a:pt x="33" y="252"/>
                  <a:pt x="33" y="251"/>
                </a:cubicBezTo>
                <a:close/>
                <a:moveTo>
                  <a:pt x="39" y="242"/>
                </a:moveTo>
                <a:cubicBezTo>
                  <a:pt x="38" y="243"/>
                  <a:pt x="38" y="243"/>
                  <a:pt x="37" y="244"/>
                </a:cubicBezTo>
                <a:cubicBezTo>
                  <a:pt x="38" y="243"/>
                  <a:pt x="38" y="243"/>
                  <a:pt x="38" y="243"/>
                </a:cubicBezTo>
                <a:lnTo>
                  <a:pt x="39" y="242"/>
                </a:lnTo>
                <a:close/>
                <a:moveTo>
                  <a:pt x="62" y="199"/>
                </a:moveTo>
                <a:cubicBezTo>
                  <a:pt x="63" y="197"/>
                  <a:pt x="61" y="198"/>
                  <a:pt x="61" y="199"/>
                </a:cubicBezTo>
                <a:cubicBezTo>
                  <a:pt x="61" y="199"/>
                  <a:pt x="61" y="199"/>
                  <a:pt x="62" y="199"/>
                </a:cubicBezTo>
                <a:close/>
                <a:moveTo>
                  <a:pt x="53" y="206"/>
                </a:moveTo>
                <a:cubicBezTo>
                  <a:pt x="54" y="205"/>
                  <a:pt x="53" y="206"/>
                  <a:pt x="53" y="206"/>
                </a:cubicBezTo>
                <a:cubicBezTo>
                  <a:pt x="52" y="207"/>
                  <a:pt x="53" y="208"/>
                  <a:pt x="53" y="206"/>
                </a:cubicBezTo>
                <a:close/>
                <a:moveTo>
                  <a:pt x="41" y="231"/>
                </a:moveTo>
                <a:cubicBezTo>
                  <a:pt x="40" y="232"/>
                  <a:pt x="41" y="233"/>
                  <a:pt x="40" y="233"/>
                </a:cubicBezTo>
                <a:cubicBezTo>
                  <a:pt x="40" y="233"/>
                  <a:pt x="40" y="233"/>
                  <a:pt x="41" y="233"/>
                </a:cubicBezTo>
                <a:lnTo>
                  <a:pt x="41" y="231"/>
                </a:lnTo>
                <a:close/>
                <a:moveTo>
                  <a:pt x="44" y="227"/>
                </a:moveTo>
                <a:cubicBezTo>
                  <a:pt x="44" y="226"/>
                  <a:pt x="41" y="231"/>
                  <a:pt x="42" y="228"/>
                </a:cubicBezTo>
                <a:cubicBezTo>
                  <a:pt x="42" y="228"/>
                  <a:pt x="41" y="229"/>
                  <a:pt x="41" y="230"/>
                </a:cubicBezTo>
                <a:cubicBezTo>
                  <a:pt x="41" y="230"/>
                  <a:pt x="42" y="230"/>
                  <a:pt x="41" y="231"/>
                </a:cubicBezTo>
                <a:cubicBezTo>
                  <a:pt x="41" y="231"/>
                  <a:pt x="41" y="231"/>
                  <a:pt x="41" y="231"/>
                </a:cubicBezTo>
                <a:cubicBezTo>
                  <a:pt x="42" y="231"/>
                  <a:pt x="43" y="228"/>
                  <a:pt x="44" y="227"/>
                </a:cubicBezTo>
                <a:close/>
                <a:moveTo>
                  <a:pt x="46" y="221"/>
                </a:moveTo>
                <a:cubicBezTo>
                  <a:pt x="46" y="222"/>
                  <a:pt x="46" y="222"/>
                  <a:pt x="47" y="220"/>
                </a:cubicBezTo>
                <a:cubicBezTo>
                  <a:pt x="47" y="220"/>
                  <a:pt x="47" y="220"/>
                  <a:pt x="47" y="220"/>
                </a:cubicBezTo>
                <a:cubicBezTo>
                  <a:pt x="48" y="218"/>
                  <a:pt x="51" y="216"/>
                  <a:pt x="51" y="214"/>
                </a:cubicBezTo>
                <a:cubicBezTo>
                  <a:pt x="49" y="216"/>
                  <a:pt x="48" y="217"/>
                  <a:pt x="47" y="218"/>
                </a:cubicBezTo>
                <a:cubicBezTo>
                  <a:pt x="46" y="219"/>
                  <a:pt x="45" y="220"/>
                  <a:pt x="45" y="222"/>
                </a:cubicBezTo>
                <a:cubicBezTo>
                  <a:pt x="45" y="222"/>
                  <a:pt x="45" y="221"/>
                  <a:pt x="44" y="221"/>
                </a:cubicBezTo>
                <a:cubicBezTo>
                  <a:pt x="44" y="222"/>
                  <a:pt x="43" y="223"/>
                  <a:pt x="43" y="223"/>
                </a:cubicBezTo>
                <a:cubicBezTo>
                  <a:pt x="43" y="224"/>
                  <a:pt x="42" y="225"/>
                  <a:pt x="43" y="225"/>
                </a:cubicBezTo>
                <a:cubicBezTo>
                  <a:pt x="42" y="226"/>
                  <a:pt x="42" y="226"/>
                  <a:pt x="41" y="227"/>
                </a:cubicBezTo>
                <a:cubicBezTo>
                  <a:pt x="43" y="227"/>
                  <a:pt x="45" y="222"/>
                  <a:pt x="46" y="221"/>
                </a:cubicBezTo>
                <a:close/>
                <a:moveTo>
                  <a:pt x="46" y="222"/>
                </a:moveTo>
                <a:cubicBezTo>
                  <a:pt x="46" y="223"/>
                  <a:pt x="48" y="221"/>
                  <a:pt x="48" y="220"/>
                </a:cubicBezTo>
                <a:cubicBezTo>
                  <a:pt x="47" y="221"/>
                  <a:pt x="47" y="221"/>
                  <a:pt x="46" y="222"/>
                </a:cubicBezTo>
                <a:close/>
                <a:moveTo>
                  <a:pt x="47" y="222"/>
                </a:moveTo>
                <a:cubicBezTo>
                  <a:pt x="47" y="224"/>
                  <a:pt x="45" y="225"/>
                  <a:pt x="44" y="226"/>
                </a:cubicBezTo>
                <a:cubicBezTo>
                  <a:pt x="45" y="226"/>
                  <a:pt x="45" y="226"/>
                  <a:pt x="45" y="226"/>
                </a:cubicBezTo>
                <a:cubicBezTo>
                  <a:pt x="46" y="224"/>
                  <a:pt x="47" y="224"/>
                  <a:pt x="47" y="222"/>
                </a:cubicBezTo>
                <a:close/>
                <a:moveTo>
                  <a:pt x="49" y="221"/>
                </a:moveTo>
                <a:cubicBezTo>
                  <a:pt x="49" y="220"/>
                  <a:pt x="47" y="222"/>
                  <a:pt x="47" y="223"/>
                </a:cubicBezTo>
                <a:cubicBezTo>
                  <a:pt x="48" y="223"/>
                  <a:pt x="48" y="222"/>
                  <a:pt x="49" y="221"/>
                </a:cubicBezTo>
                <a:close/>
                <a:moveTo>
                  <a:pt x="45" y="233"/>
                </a:moveTo>
                <a:cubicBezTo>
                  <a:pt x="44" y="234"/>
                  <a:pt x="44" y="235"/>
                  <a:pt x="44" y="236"/>
                </a:cubicBezTo>
                <a:cubicBezTo>
                  <a:pt x="45" y="235"/>
                  <a:pt x="45" y="234"/>
                  <a:pt x="45" y="233"/>
                </a:cubicBezTo>
                <a:close/>
                <a:moveTo>
                  <a:pt x="47" y="229"/>
                </a:moveTo>
                <a:cubicBezTo>
                  <a:pt x="46" y="229"/>
                  <a:pt x="47" y="230"/>
                  <a:pt x="46" y="231"/>
                </a:cubicBezTo>
                <a:cubicBezTo>
                  <a:pt x="46" y="231"/>
                  <a:pt x="47" y="230"/>
                  <a:pt x="46" y="231"/>
                </a:cubicBezTo>
                <a:cubicBezTo>
                  <a:pt x="46" y="232"/>
                  <a:pt x="46" y="232"/>
                  <a:pt x="46" y="232"/>
                </a:cubicBezTo>
                <a:cubicBezTo>
                  <a:pt x="47" y="232"/>
                  <a:pt x="47" y="232"/>
                  <a:pt x="47" y="232"/>
                </a:cubicBezTo>
                <a:cubicBezTo>
                  <a:pt x="47" y="230"/>
                  <a:pt x="47" y="230"/>
                  <a:pt x="47" y="229"/>
                </a:cubicBezTo>
                <a:close/>
                <a:moveTo>
                  <a:pt x="51" y="223"/>
                </a:moveTo>
                <a:cubicBezTo>
                  <a:pt x="50" y="223"/>
                  <a:pt x="50" y="223"/>
                  <a:pt x="50" y="222"/>
                </a:cubicBezTo>
                <a:cubicBezTo>
                  <a:pt x="50" y="224"/>
                  <a:pt x="49" y="225"/>
                  <a:pt x="48" y="226"/>
                </a:cubicBezTo>
                <a:cubicBezTo>
                  <a:pt x="49" y="226"/>
                  <a:pt x="50" y="225"/>
                  <a:pt x="50" y="224"/>
                </a:cubicBezTo>
                <a:lnTo>
                  <a:pt x="51" y="223"/>
                </a:lnTo>
                <a:close/>
                <a:moveTo>
                  <a:pt x="51" y="216"/>
                </a:moveTo>
                <a:cubicBezTo>
                  <a:pt x="51" y="216"/>
                  <a:pt x="51" y="216"/>
                  <a:pt x="50" y="216"/>
                </a:cubicBezTo>
                <a:cubicBezTo>
                  <a:pt x="50" y="218"/>
                  <a:pt x="50" y="218"/>
                  <a:pt x="50" y="218"/>
                </a:cubicBezTo>
                <a:cubicBezTo>
                  <a:pt x="51" y="217"/>
                  <a:pt x="51" y="217"/>
                  <a:pt x="51" y="216"/>
                </a:cubicBezTo>
                <a:close/>
                <a:moveTo>
                  <a:pt x="52" y="214"/>
                </a:moveTo>
                <a:cubicBezTo>
                  <a:pt x="53" y="212"/>
                  <a:pt x="53" y="212"/>
                  <a:pt x="53" y="212"/>
                </a:cubicBezTo>
                <a:cubicBezTo>
                  <a:pt x="52" y="213"/>
                  <a:pt x="53" y="211"/>
                  <a:pt x="52" y="213"/>
                </a:cubicBezTo>
                <a:cubicBezTo>
                  <a:pt x="51" y="214"/>
                  <a:pt x="53" y="212"/>
                  <a:pt x="53" y="213"/>
                </a:cubicBezTo>
                <a:cubicBezTo>
                  <a:pt x="52" y="214"/>
                  <a:pt x="51" y="214"/>
                  <a:pt x="51" y="215"/>
                </a:cubicBezTo>
                <a:cubicBezTo>
                  <a:pt x="51" y="216"/>
                  <a:pt x="52" y="214"/>
                  <a:pt x="52" y="214"/>
                </a:cubicBezTo>
                <a:close/>
                <a:moveTo>
                  <a:pt x="53" y="215"/>
                </a:moveTo>
                <a:cubicBezTo>
                  <a:pt x="52" y="216"/>
                  <a:pt x="53" y="214"/>
                  <a:pt x="52" y="215"/>
                </a:cubicBezTo>
                <a:cubicBezTo>
                  <a:pt x="52" y="216"/>
                  <a:pt x="51" y="217"/>
                  <a:pt x="51" y="217"/>
                </a:cubicBezTo>
                <a:cubicBezTo>
                  <a:pt x="52" y="217"/>
                  <a:pt x="53" y="216"/>
                  <a:pt x="53" y="215"/>
                </a:cubicBezTo>
                <a:close/>
                <a:moveTo>
                  <a:pt x="55" y="219"/>
                </a:moveTo>
                <a:cubicBezTo>
                  <a:pt x="55" y="217"/>
                  <a:pt x="52" y="220"/>
                  <a:pt x="53" y="221"/>
                </a:cubicBezTo>
                <a:cubicBezTo>
                  <a:pt x="54" y="220"/>
                  <a:pt x="54" y="219"/>
                  <a:pt x="55" y="219"/>
                </a:cubicBezTo>
                <a:close/>
                <a:moveTo>
                  <a:pt x="58" y="208"/>
                </a:moveTo>
                <a:cubicBezTo>
                  <a:pt x="57" y="209"/>
                  <a:pt x="56" y="211"/>
                  <a:pt x="54" y="212"/>
                </a:cubicBezTo>
                <a:cubicBezTo>
                  <a:pt x="54" y="213"/>
                  <a:pt x="55" y="212"/>
                  <a:pt x="55" y="213"/>
                </a:cubicBezTo>
                <a:cubicBezTo>
                  <a:pt x="56" y="212"/>
                  <a:pt x="57" y="210"/>
                  <a:pt x="58" y="208"/>
                </a:cubicBezTo>
                <a:close/>
                <a:moveTo>
                  <a:pt x="57" y="214"/>
                </a:moveTo>
                <a:cubicBezTo>
                  <a:pt x="56" y="216"/>
                  <a:pt x="57" y="215"/>
                  <a:pt x="56" y="217"/>
                </a:cubicBezTo>
                <a:cubicBezTo>
                  <a:pt x="57" y="215"/>
                  <a:pt x="57" y="215"/>
                  <a:pt x="57" y="214"/>
                </a:cubicBezTo>
                <a:close/>
                <a:moveTo>
                  <a:pt x="59" y="215"/>
                </a:moveTo>
                <a:cubicBezTo>
                  <a:pt x="58" y="215"/>
                  <a:pt x="59" y="215"/>
                  <a:pt x="59" y="214"/>
                </a:cubicBezTo>
                <a:cubicBezTo>
                  <a:pt x="58" y="215"/>
                  <a:pt x="58" y="215"/>
                  <a:pt x="58" y="215"/>
                </a:cubicBezTo>
                <a:cubicBezTo>
                  <a:pt x="58" y="216"/>
                  <a:pt x="58" y="215"/>
                  <a:pt x="58" y="216"/>
                </a:cubicBezTo>
                <a:cubicBezTo>
                  <a:pt x="58" y="217"/>
                  <a:pt x="58" y="216"/>
                  <a:pt x="57" y="217"/>
                </a:cubicBezTo>
                <a:cubicBezTo>
                  <a:pt x="57" y="217"/>
                  <a:pt x="56" y="219"/>
                  <a:pt x="57" y="218"/>
                </a:cubicBezTo>
                <a:cubicBezTo>
                  <a:pt x="58" y="217"/>
                  <a:pt x="57" y="218"/>
                  <a:pt x="58" y="217"/>
                </a:cubicBezTo>
                <a:cubicBezTo>
                  <a:pt x="58" y="216"/>
                  <a:pt x="58" y="217"/>
                  <a:pt x="58" y="217"/>
                </a:cubicBezTo>
                <a:cubicBezTo>
                  <a:pt x="58" y="217"/>
                  <a:pt x="59" y="216"/>
                  <a:pt x="59" y="215"/>
                </a:cubicBezTo>
                <a:close/>
                <a:moveTo>
                  <a:pt x="61" y="201"/>
                </a:moveTo>
                <a:cubicBezTo>
                  <a:pt x="62" y="199"/>
                  <a:pt x="61" y="200"/>
                  <a:pt x="61" y="200"/>
                </a:cubicBezTo>
                <a:cubicBezTo>
                  <a:pt x="60" y="200"/>
                  <a:pt x="59" y="202"/>
                  <a:pt x="58" y="202"/>
                </a:cubicBezTo>
                <a:cubicBezTo>
                  <a:pt x="58" y="201"/>
                  <a:pt x="59" y="201"/>
                  <a:pt x="59" y="200"/>
                </a:cubicBezTo>
                <a:cubicBezTo>
                  <a:pt x="59" y="200"/>
                  <a:pt x="58" y="202"/>
                  <a:pt x="59" y="200"/>
                </a:cubicBezTo>
                <a:cubicBezTo>
                  <a:pt x="58" y="201"/>
                  <a:pt x="57" y="202"/>
                  <a:pt x="56" y="203"/>
                </a:cubicBezTo>
                <a:cubicBezTo>
                  <a:pt x="56" y="203"/>
                  <a:pt x="57" y="202"/>
                  <a:pt x="57" y="202"/>
                </a:cubicBezTo>
                <a:cubicBezTo>
                  <a:pt x="56" y="202"/>
                  <a:pt x="56" y="203"/>
                  <a:pt x="55" y="203"/>
                </a:cubicBezTo>
                <a:cubicBezTo>
                  <a:pt x="56" y="203"/>
                  <a:pt x="55" y="204"/>
                  <a:pt x="54" y="205"/>
                </a:cubicBezTo>
                <a:cubicBezTo>
                  <a:pt x="55" y="205"/>
                  <a:pt x="55" y="205"/>
                  <a:pt x="55" y="205"/>
                </a:cubicBezTo>
                <a:cubicBezTo>
                  <a:pt x="55" y="205"/>
                  <a:pt x="55" y="205"/>
                  <a:pt x="54" y="206"/>
                </a:cubicBezTo>
                <a:cubicBezTo>
                  <a:pt x="54" y="206"/>
                  <a:pt x="54" y="205"/>
                  <a:pt x="54" y="206"/>
                </a:cubicBezTo>
                <a:cubicBezTo>
                  <a:pt x="54" y="208"/>
                  <a:pt x="53" y="209"/>
                  <a:pt x="55" y="207"/>
                </a:cubicBezTo>
                <a:cubicBezTo>
                  <a:pt x="55" y="207"/>
                  <a:pt x="54" y="208"/>
                  <a:pt x="55" y="207"/>
                </a:cubicBezTo>
                <a:cubicBezTo>
                  <a:pt x="56" y="206"/>
                  <a:pt x="56" y="205"/>
                  <a:pt x="57" y="205"/>
                </a:cubicBezTo>
                <a:cubicBezTo>
                  <a:pt x="58" y="204"/>
                  <a:pt x="59" y="203"/>
                  <a:pt x="59" y="202"/>
                </a:cubicBezTo>
                <a:cubicBezTo>
                  <a:pt x="60" y="202"/>
                  <a:pt x="61" y="200"/>
                  <a:pt x="61" y="201"/>
                </a:cubicBezTo>
                <a:close/>
                <a:moveTo>
                  <a:pt x="63" y="206"/>
                </a:moveTo>
                <a:cubicBezTo>
                  <a:pt x="63" y="206"/>
                  <a:pt x="62" y="206"/>
                  <a:pt x="62" y="206"/>
                </a:cubicBezTo>
                <a:cubicBezTo>
                  <a:pt x="61" y="208"/>
                  <a:pt x="61" y="208"/>
                  <a:pt x="61" y="208"/>
                </a:cubicBezTo>
                <a:cubicBezTo>
                  <a:pt x="62" y="207"/>
                  <a:pt x="62" y="206"/>
                  <a:pt x="63" y="206"/>
                </a:cubicBezTo>
                <a:close/>
                <a:moveTo>
                  <a:pt x="65" y="211"/>
                </a:moveTo>
                <a:cubicBezTo>
                  <a:pt x="64" y="212"/>
                  <a:pt x="63" y="213"/>
                  <a:pt x="62" y="215"/>
                </a:cubicBezTo>
                <a:cubicBezTo>
                  <a:pt x="63" y="214"/>
                  <a:pt x="64" y="213"/>
                  <a:pt x="65" y="211"/>
                </a:cubicBezTo>
                <a:close/>
                <a:moveTo>
                  <a:pt x="67" y="201"/>
                </a:moveTo>
                <a:cubicBezTo>
                  <a:pt x="66" y="202"/>
                  <a:pt x="65" y="202"/>
                  <a:pt x="65" y="204"/>
                </a:cubicBezTo>
                <a:cubicBezTo>
                  <a:pt x="66" y="203"/>
                  <a:pt x="66" y="202"/>
                  <a:pt x="67" y="201"/>
                </a:cubicBezTo>
                <a:close/>
                <a:moveTo>
                  <a:pt x="73" y="189"/>
                </a:moveTo>
                <a:cubicBezTo>
                  <a:pt x="72" y="189"/>
                  <a:pt x="71" y="192"/>
                  <a:pt x="71" y="190"/>
                </a:cubicBezTo>
                <a:cubicBezTo>
                  <a:pt x="70" y="191"/>
                  <a:pt x="69" y="193"/>
                  <a:pt x="69" y="193"/>
                </a:cubicBezTo>
                <a:cubicBezTo>
                  <a:pt x="68" y="194"/>
                  <a:pt x="67" y="195"/>
                  <a:pt x="68" y="195"/>
                </a:cubicBezTo>
                <a:cubicBezTo>
                  <a:pt x="70" y="193"/>
                  <a:pt x="69" y="195"/>
                  <a:pt x="68" y="197"/>
                </a:cubicBezTo>
                <a:cubicBezTo>
                  <a:pt x="71" y="195"/>
                  <a:pt x="69" y="195"/>
                  <a:pt x="70" y="192"/>
                </a:cubicBezTo>
                <a:cubicBezTo>
                  <a:pt x="71" y="191"/>
                  <a:pt x="72" y="190"/>
                  <a:pt x="73" y="189"/>
                </a:cubicBezTo>
                <a:close/>
                <a:moveTo>
                  <a:pt x="73" y="191"/>
                </a:moveTo>
                <a:cubicBezTo>
                  <a:pt x="71" y="192"/>
                  <a:pt x="70" y="195"/>
                  <a:pt x="71" y="195"/>
                </a:cubicBezTo>
                <a:cubicBezTo>
                  <a:pt x="71" y="194"/>
                  <a:pt x="71" y="194"/>
                  <a:pt x="72" y="194"/>
                </a:cubicBezTo>
                <a:lnTo>
                  <a:pt x="73" y="191"/>
                </a:lnTo>
                <a:close/>
                <a:moveTo>
                  <a:pt x="75" y="194"/>
                </a:moveTo>
                <a:cubicBezTo>
                  <a:pt x="75" y="194"/>
                  <a:pt x="73" y="196"/>
                  <a:pt x="72" y="197"/>
                </a:cubicBezTo>
                <a:cubicBezTo>
                  <a:pt x="73" y="196"/>
                  <a:pt x="74" y="195"/>
                  <a:pt x="75" y="194"/>
                </a:cubicBezTo>
                <a:close/>
                <a:moveTo>
                  <a:pt x="76" y="198"/>
                </a:moveTo>
                <a:cubicBezTo>
                  <a:pt x="76" y="198"/>
                  <a:pt x="75" y="198"/>
                  <a:pt x="75" y="198"/>
                </a:cubicBezTo>
                <a:cubicBezTo>
                  <a:pt x="74" y="200"/>
                  <a:pt x="73" y="200"/>
                  <a:pt x="73" y="201"/>
                </a:cubicBezTo>
                <a:cubicBezTo>
                  <a:pt x="74" y="201"/>
                  <a:pt x="75" y="199"/>
                  <a:pt x="76" y="198"/>
                </a:cubicBezTo>
                <a:close/>
                <a:moveTo>
                  <a:pt x="90" y="167"/>
                </a:moveTo>
                <a:cubicBezTo>
                  <a:pt x="88" y="168"/>
                  <a:pt x="88" y="170"/>
                  <a:pt x="86" y="171"/>
                </a:cubicBezTo>
                <a:cubicBezTo>
                  <a:pt x="86" y="172"/>
                  <a:pt x="90" y="168"/>
                  <a:pt x="90" y="167"/>
                </a:cubicBezTo>
                <a:close/>
                <a:moveTo>
                  <a:pt x="91" y="180"/>
                </a:moveTo>
                <a:cubicBezTo>
                  <a:pt x="90" y="181"/>
                  <a:pt x="90" y="181"/>
                  <a:pt x="89" y="182"/>
                </a:cubicBezTo>
                <a:cubicBezTo>
                  <a:pt x="90" y="182"/>
                  <a:pt x="92" y="179"/>
                  <a:pt x="91" y="180"/>
                </a:cubicBezTo>
                <a:close/>
                <a:moveTo>
                  <a:pt x="95" y="161"/>
                </a:moveTo>
                <a:cubicBezTo>
                  <a:pt x="94" y="162"/>
                  <a:pt x="94" y="163"/>
                  <a:pt x="93" y="163"/>
                </a:cubicBezTo>
                <a:cubicBezTo>
                  <a:pt x="92" y="165"/>
                  <a:pt x="92" y="164"/>
                  <a:pt x="92" y="166"/>
                </a:cubicBezTo>
                <a:cubicBezTo>
                  <a:pt x="92" y="165"/>
                  <a:pt x="93" y="165"/>
                  <a:pt x="93" y="164"/>
                </a:cubicBezTo>
                <a:cubicBezTo>
                  <a:pt x="94" y="163"/>
                  <a:pt x="95" y="163"/>
                  <a:pt x="95" y="161"/>
                </a:cubicBezTo>
                <a:close/>
                <a:moveTo>
                  <a:pt x="103" y="153"/>
                </a:moveTo>
                <a:cubicBezTo>
                  <a:pt x="103" y="154"/>
                  <a:pt x="102" y="154"/>
                  <a:pt x="101" y="156"/>
                </a:cubicBezTo>
                <a:cubicBezTo>
                  <a:pt x="102" y="155"/>
                  <a:pt x="103" y="154"/>
                  <a:pt x="103" y="153"/>
                </a:cubicBezTo>
                <a:close/>
                <a:moveTo>
                  <a:pt x="105" y="165"/>
                </a:moveTo>
                <a:cubicBezTo>
                  <a:pt x="104" y="165"/>
                  <a:pt x="103" y="165"/>
                  <a:pt x="103" y="166"/>
                </a:cubicBezTo>
                <a:cubicBezTo>
                  <a:pt x="104" y="166"/>
                  <a:pt x="104" y="165"/>
                  <a:pt x="105" y="165"/>
                </a:cubicBezTo>
                <a:close/>
                <a:moveTo>
                  <a:pt x="111" y="146"/>
                </a:moveTo>
                <a:cubicBezTo>
                  <a:pt x="112" y="145"/>
                  <a:pt x="112" y="144"/>
                  <a:pt x="113" y="144"/>
                </a:cubicBezTo>
                <a:cubicBezTo>
                  <a:pt x="113" y="143"/>
                  <a:pt x="111" y="145"/>
                  <a:pt x="111" y="146"/>
                </a:cubicBezTo>
                <a:close/>
                <a:moveTo>
                  <a:pt x="110" y="147"/>
                </a:moveTo>
                <a:cubicBezTo>
                  <a:pt x="111" y="146"/>
                  <a:pt x="111" y="145"/>
                  <a:pt x="110" y="146"/>
                </a:cubicBezTo>
                <a:cubicBezTo>
                  <a:pt x="109" y="147"/>
                  <a:pt x="110" y="146"/>
                  <a:pt x="110" y="147"/>
                </a:cubicBezTo>
                <a:close/>
                <a:moveTo>
                  <a:pt x="113" y="158"/>
                </a:moveTo>
                <a:cubicBezTo>
                  <a:pt x="112" y="157"/>
                  <a:pt x="110" y="160"/>
                  <a:pt x="109" y="161"/>
                </a:cubicBezTo>
                <a:cubicBezTo>
                  <a:pt x="109" y="161"/>
                  <a:pt x="110" y="160"/>
                  <a:pt x="110" y="161"/>
                </a:cubicBezTo>
                <a:cubicBezTo>
                  <a:pt x="111" y="160"/>
                  <a:pt x="111" y="158"/>
                  <a:pt x="113" y="158"/>
                </a:cubicBezTo>
                <a:close/>
                <a:moveTo>
                  <a:pt x="113" y="149"/>
                </a:moveTo>
                <a:cubicBezTo>
                  <a:pt x="112" y="149"/>
                  <a:pt x="112" y="150"/>
                  <a:pt x="111" y="151"/>
                </a:cubicBezTo>
                <a:cubicBezTo>
                  <a:pt x="112" y="150"/>
                  <a:pt x="113" y="150"/>
                  <a:pt x="113" y="149"/>
                </a:cubicBezTo>
                <a:close/>
                <a:moveTo>
                  <a:pt x="115" y="144"/>
                </a:moveTo>
                <a:cubicBezTo>
                  <a:pt x="113" y="145"/>
                  <a:pt x="112" y="147"/>
                  <a:pt x="111" y="148"/>
                </a:cubicBezTo>
                <a:cubicBezTo>
                  <a:pt x="110" y="149"/>
                  <a:pt x="110" y="149"/>
                  <a:pt x="110" y="150"/>
                </a:cubicBezTo>
                <a:cubicBezTo>
                  <a:pt x="111" y="149"/>
                  <a:pt x="111" y="149"/>
                  <a:pt x="111" y="149"/>
                </a:cubicBezTo>
                <a:cubicBezTo>
                  <a:pt x="113" y="147"/>
                  <a:pt x="114" y="146"/>
                  <a:pt x="115" y="144"/>
                </a:cubicBezTo>
                <a:close/>
                <a:moveTo>
                  <a:pt x="121" y="139"/>
                </a:moveTo>
                <a:cubicBezTo>
                  <a:pt x="120" y="140"/>
                  <a:pt x="119" y="141"/>
                  <a:pt x="118" y="141"/>
                </a:cubicBezTo>
                <a:cubicBezTo>
                  <a:pt x="118" y="142"/>
                  <a:pt x="117" y="142"/>
                  <a:pt x="117" y="143"/>
                </a:cubicBezTo>
                <a:cubicBezTo>
                  <a:pt x="117" y="143"/>
                  <a:pt x="117" y="143"/>
                  <a:pt x="118" y="143"/>
                </a:cubicBezTo>
                <a:cubicBezTo>
                  <a:pt x="118" y="142"/>
                  <a:pt x="119" y="141"/>
                  <a:pt x="120" y="141"/>
                </a:cubicBezTo>
                <a:cubicBezTo>
                  <a:pt x="120" y="140"/>
                  <a:pt x="120" y="141"/>
                  <a:pt x="121" y="139"/>
                </a:cubicBezTo>
                <a:close/>
                <a:moveTo>
                  <a:pt x="125" y="134"/>
                </a:moveTo>
                <a:cubicBezTo>
                  <a:pt x="124" y="134"/>
                  <a:pt x="124" y="135"/>
                  <a:pt x="123" y="135"/>
                </a:cubicBezTo>
                <a:cubicBezTo>
                  <a:pt x="122" y="136"/>
                  <a:pt x="124" y="135"/>
                  <a:pt x="125" y="134"/>
                </a:cubicBezTo>
                <a:close/>
                <a:moveTo>
                  <a:pt x="128" y="131"/>
                </a:moveTo>
                <a:cubicBezTo>
                  <a:pt x="127" y="131"/>
                  <a:pt x="127" y="132"/>
                  <a:pt x="126" y="133"/>
                </a:cubicBezTo>
                <a:cubicBezTo>
                  <a:pt x="127" y="133"/>
                  <a:pt x="127" y="131"/>
                  <a:pt x="128" y="131"/>
                </a:cubicBezTo>
                <a:close/>
                <a:moveTo>
                  <a:pt x="132" y="127"/>
                </a:moveTo>
                <a:cubicBezTo>
                  <a:pt x="132" y="127"/>
                  <a:pt x="132" y="128"/>
                  <a:pt x="133" y="127"/>
                </a:cubicBezTo>
                <a:cubicBezTo>
                  <a:pt x="133" y="126"/>
                  <a:pt x="133" y="126"/>
                  <a:pt x="134" y="124"/>
                </a:cubicBezTo>
                <a:cubicBezTo>
                  <a:pt x="135" y="124"/>
                  <a:pt x="134" y="125"/>
                  <a:pt x="136" y="124"/>
                </a:cubicBezTo>
                <a:cubicBezTo>
                  <a:pt x="136" y="124"/>
                  <a:pt x="136" y="124"/>
                  <a:pt x="136" y="123"/>
                </a:cubicBezTo>
                <a:cubicBezTo>
                  <a:pt x="135" y="124"/>
                  <a:pt x="134" y="124"/>
                  <a:pt x="132" y="126"/>
                </a:cubicBezTo>
                <a:cubicBezTo>
                  <a:pt x="132" y="126"/>
                  <a:pt x="133" y="125"/>
                  <a:pt x="133" y="125"/>
                </a:cubicBezTo>
                <a:cubicBezTo>
                  <a:pt x="133" y="126"/>
                  <a:pt x="132" y="127"/>
                  <a:pt x="132" y="127"/>
                </a:cubicBezTo>
                <a:close/>
                <a:moveTo>
                  <a:pt x="130" y="130"/>
                </a:moveTo>
                <a:cubicBezTo>
                  <a:pt x="131" y="129"/>
                  <a:pt x="131" y="129"/>
                  <a:pt x="132" y="128"/>
                </a:cubicBezTo>
                <a:cubicBezTo>
                  <a:pt x="131" y="128"/>
                  <a:pt x="130" y="129"/>
                  <a:pt x="130" y="130"/>
                </a:cubicBezTo>
                <a:close/>
                <a:moveTo>
                  <a:pt x="134" y="128"/>
                </a:moveTo>
                <a:cubicBezTo>
                  <a:pt x="134" y="128"/>
                  <a:pt x="134" y="128"/>
                  <a:pt x="135" y="128"/>
                </a:cubicBezTo>
                <a:cubicBezTo>
                  <a:pt x="135" y="127"/>
                  <a:pt x="136" y="127"/>
                  <a:pt x="137" y="126"/>
                </a:cubicBezTo>
                <a:cubicBezTo>
                  <a:pt x="135" y="126"/>
                  <a:pt x="135" y="127"/>
                  <a:pt x="134" y="128"/>
                </a:cubicBezTo>
                <a:cubicBezTo>
                  <a:pt x="133" y="128"/>
                  <a:pt x="132" y="130"/>
                  <a:pt x="131" y="130"/>
                </a:cubicBezTo>
                <a:cubicBezTo>
                  <a:pt x="131" y="131"/>
                  <a:pt x="133" y="129"/>
                  <a:pt x="134" y="128"/>
                </a:cubicBezTo>
                <a:close/>
                <a:moveTo>
                  <a:pt x="137" y="135"/>
                </a:moveTo>
                <a:cubicBezTo>
                  <a:pt x="135" y="136"/>
                  <a:pt x="134" y="137"/>
                  <a:pt x="133" y="138"/>
                </a:cubicBezTo>
                <a:cubicBezTo>
                  <a:pt x="134" y="137"/>
                  <a:pt x="136" y="136"/>
                  <a:pt x="137" y="135"/>
                </a:cubicBezTo>
                <a:close/>
                <a:moveTo>
                  <a:pt x="139" y="122"/>
                </a:moveTo>
                <a:cubicBezTo>
                  <a:pt x="137" y="123"/>
                  <a:pt x="134" y="126"/>
                  <a:pt x="134" y="127"/>
                </a:cubicBezTo>
                <a:cubicBezTo>
                  <a:pt x="136" y="125"/>
                  <a:pt x="137" y="124"/>
                  <a:pt x="139" y="122"/>
                </a:cubicBezTo>
                <a:close/>
                <a:moveTo>
                  <a:pt x="139" y="120"/>
                </a:moveTo>
                <a:cubicBezTo>
                  <a:pt x="141" y="119"/>
                  <a:pt x="141" y="120"/>
                  <a:pt x="142" y="119"/>
                </a:cubicBezTo>
                <a:cubicBezTo>
                  <a:pt x="141" y="118"/>
                  <a:pt x="140" y="119"/>
                  <a:pt x="139" y="120"/>
                </a:cubicBezTo>
                <a:close/>
                <a:moveTo>
                  <a:pt x="141" y="120"/>
                </a:moveTo>
                <a:cubicBezTo>
                  <a:pt x="140" y="120"/>
                  <a:pt x="140" y="121"/>
                  <a:pt x="139" y="122"/>
                </a:cubicBezTo>
                <a:cubicBezTo>
                  <a:pt x="139" y="122"/>
                  <a:pt x="140" y="122"/>
                  <a:pt x="140" y="121"/>
                </a:cubicBezTo>
                <a:lnTo>
                  <a:pt x="141" y="120"/>
                </a:lnTo>
                <a:close/>
                <a:moveTo>
                  <a:pt x="145" y="120"/>
                </a:moveTo>
                <a:cubicBezTo>
                  <a:pt x="145" y="119"/>
                  <a:pt x="143" y="119"/>
                  <a:pt x="142" y="121"/>
                </a:cubicBezTo>
                <a:cubicBezTo>
                  <a:pt x="144" y="120"/>
                  <a:pt x="144" y="120"/>
                  <a:pt x="145" y="120"/>
                </a:cubicBezTo>
                <a:close/>
                <a:moveTo>
                  <a:pt x="152" y="123"/>
                </a:moveTo>
                <a:cubicBezTo>
                  <a:pt x="150" y="123"/>
                  <a:pt x="150" y="125"/>
                  <a:pt x="149" y="126"/>
                </a:cubicBezTo>
                <a:cubicBezTo>
                  <a:pt x="148" y="126"/>
                  <a:pt x="149" y="126"/>
                  <a:pt x="149" y="126"/>
                </a:cubicBezTo>
                <a:cubicBezTo>
                  <a:pt x="150" y="125"/>
                  <a:pt x="151" y="124"/>
                  <a:pt x="152" y="123"/>
                </a:cubicBezTo>
                <a:close/>
                <a:moveTo>
                  <a:pt x="168" y="95"/>
                </a:moveTo>
                <a:cubicBezTo>
                  <a:pt x="168" y="95"/>
                  <a:pt x="167" y="96"/>
                  <a:pt x="166" y="97"/>
                </a:cubicBezTo>
                <a:cubicBezTo>
                  <a:pt x="167" y="96"/>
                  <a:pt x="167" y="96"/>
                  <a:pt x="167" y="96"/>
                </a:cubicBezTo>
                <a:lnTo>
                  <a:pt x="168" y="95"/>
                </a:lnTo>
                <a:close/>
                <a:moveTo>
                  <a:pt x="167" y="97"/>
                </a:moveTo>
                <a:cubicBezTo>
                  <a:pt x="167" y="97"/>
                  <a:pt x="167" y="98"/>
                  <a:pt x="167" y="99"/>
                </a:cubicBezTo>
                <a:cubicBezTo>
                  <a:pt x="167" y="98"/>
                  <a:pt x="168" y="98"/>
                  <a:pt x="168" y="97"/>
                </a:cubicBezTo>
                <a:cubicBezTo>
                  <a:pt x="168" y="97"/>
                  <a:pt x="167" y="97"/>
                  <a:pt x="167" y="97"/>
                </a:cubicBezTo>
                <a:close/>
                <a:moveTo>
                  <a:pt x="168" y="90"/>
                </a:moveTo>
                <a:cubicBezTo>
                  <a:pt x="167" y="91"/>
                  <a:pt x="167" y="91"/>
                  <a:pt x="166" y="92"/>
                </a:cubicBezTo>
                <a:cubicBezTo>
                  <a:pt x="167" y="92"/>
                  <a:pt x="168" y="91"/>
                  <a:pt x="168" y="90"/>
                </a:cubicBezTo>
                <a:close/>
                <a:moveTo>
                  <a:pt x="170" y="97"/>
                </a:moveTo>
                <a:cubicBezTo>
                  <a:pt x="169" y="97"/>
                  <a:pt x="167" y="99"/>
                  <a:pt x="166" y="99"/>
                </a:cubicBezTo>
                <a:cubicBezTo>
                  <a:pt x="166" y="101"/>
                  <a:pt x="169" y="98"/>
                  <a:pt x="170" y="97"/>
                </a:cubicBezTo>
                <a:close/>
                <a:moveTo>
                  <a:pt x="169" y="96"/>
                </a:moveTo>
                <a:cubicBezTo>
                  <a:pt x="168" y="97"/>
                  <a:pt x="168" y="97"/>
                  <a:pt x="168" y="97"/>
                </a:cubicBezTo>
                <a:cubicBezTo>
                  <a:pt x="170" y="97"/>
                  <a:pt x="170" y="95"/>
                  <a:pt x="169" y="96"/>
                </a:cubicBezTo>
                <a:close/>
                <a:moveTo>
                  <a:pt x="192" y="71"/>
                </a:moveTo>
                <a:cubicBezTo>
                  <a:pt x="192" y="72"/>
                  <a:pt x="194" y="70"/>
                  <a:pt x="195" y="70"/>
                </a:cubicBezTo>
                <a:cubicBezTo>
                  <a:pt x="195" y="69"/>
                  <a:pt x="195" y="69"/>
                  <a:pt x="194" y="70"/>
                </a:cubicBezTo>
                <a:cubicBezTo>
                  <a:pt x="194" y="69"/>
                  <a:pt x="195" y="69"/>
                  <a:pt x="196" y="68"/>
                </a:cubicBezTo>
                <a:cubicBezTo>
                  <a:pt x="194" y="69"/>
                  <a:pt x="193" y="70"/>
                  <a:pt x="192" y="71"/>
                </a:cubicBezTo>
                <a:close/>
                <a:moveTo>
                  <a:pt x="188" y="74"/>
                </a:moveTo>
                <a:cubicBezTo>
                  <a:pt x="189" y="74"/>
                  <a:pt x="189" y="73"/>
                  <a:pt x="190" y="73"/>
                </a:cubicBezTo>
                <a:cubicBezTo>
                  <a:pt x="190" y="72"/>
                  <a:pt x="192" y="71"/>
                  <a:pt x="190" y="71"/>
                </a:cubicBezTo>
                <a:cubicBezTo>
                  <a:pt x="190" y="72"/>
                  <a:pt x="189" y="73"/>
                  <a:pt x="187" y="74"/>
                </a:cubicBezTo>
                <a:cubicBezTo>
                  <a:pt x="187" y="74"/>
                  <a:pt x="187" y="74"/>
                  <a:pt x="188" y="74"/>
                </a:cubicBezTo>
                <a:close/>
                <a:moveTo>
                  <a:pt x="185" y="84"/>
                </a:moveTo>
                <a:cubicBezTo>
                  <a:pt x="185" y="84"/>
                  <a:pt x="187" y="82"/>
                  <a:pt x="188" y="82"/>
                </a:cubicBezTo>
                <a:cubicBezTo>
                  <a:pt x="187" y="82"/>
                  <a:pt x="186" y="83"/>
                  <a:pt x="185" y="84"/>
                </a:cubicBezTo>
                <a:close/>
                <a:moveTo>
                  <a:pt x="179" y="84"/>
                </a:moveTo>
                <a:cubicBezTo>
                  <a:pt x="180" y="84"/>
                  <a:pt x="180" y="83"/>
                  <a:pt x="181" y="82"/>
                </a:cubicBezTo>
                <a:cubicBezTo>
                  <a:pt x="180" y="83"/>
                  <a:pt x="179" y="83"/>
                  <a:pt x="179" y="84"/>
                </a:cubicBezTo>
                <a:close/>
                <a:moveTo>
                  <a:pt x="178" y="89"/>
                </a:moveTo>
                <a:cubicBezTo>
                  <a:pt x="178" y="89"/>
                  <a:pt x="180" y="88"/>
                  <a:pt x="180" y="87"/>
                </a:cubicBezTo>
                <a:cubicBezTo>
                  <a:pt x="179" y="87"/>
                  <a:pt x="179" y="88"/>
                  <a:pt x="178" y="89"/>
                </a:cubicBezTo>
                <a:close/>
                <a:moveTo>
                  <a:pt x="173" y="92"/>
                </a:moveTo>
                <a:cubicBezTo>
                  <a:pt x="174" y="92"/>
                  <a:pt x="174" y="91"/>
                  <a:pt x="175" y="91"/>
                </a:cubicBezTo>
                <a:cubicBezTo>
                  <a:pt x="175" y="90"/>
                  <a:pt x="173" y="91"/>
                  <a:pt x="173" y="92"/>
                </a:cubicBezTo>
                <a:close/>
                <a:moveTo>
                  <a:pt x="174" y="93"/>
                </a:moveTo>
                <a:cubicBezTo>
                  <a:pt x="174" y="92"/>
                  <a:pt x="175" y="92"/>
                  <a:pt x="176" y="91"/>
                </a:cubicBezTo>
                <a:cubicBezTo>
                  <a:pt x="176" y="91"/>
                  <a:pt x="175" y="92"/>
                  <a:pt x="177" y="92"/>
                </a:cubicBezTo>
                <a:cubicBezTo>
                  <a:pt x="178" y="90"/>
                  <a:pt x="177" y="91"/>
                  <a:pt x="178" y="90"/>
                </a:cubicBezTo>
                <a:cubicBezTo>
                  <a:pt x="176" y="90"/>
                  <a:pt x="175" y="92"/>
                  <a:pt x="174" y="92"/>
                </a:cubicBezTo>
                <a:cubicBezTo>
                  <a:pt x="173" y="93"/>
                  <a:pt x="172" y="94"/>
                  <a:pt x="174" y="93"/>
                </a:cubicBezTo>
                <a:close/>
                <a:moveTo>
                  <a:pt x="177" y="92"/>
                </a:moveTo>
                <a:cubicBezTo>
                  <a:pt x="176" y="93"/>
                  <a:pt x="176" y="92"/>
                  <a:pt x="174" y="93"/>
                </a:cubicBezTo>
                <a:cubicBezTo>
                  <a:pt x="175" y="94"/>
                  <a:pt x="177" y="93"/>
                  <a:pt x="177" y="92"/>
                </a:cubicBezTo>
                <a:close/>
                <a:moveTo>
                  <a:pt x="180" y="91"/>
                </a:moveTo>
                <a:cubicBezTo>
                  <a:pt x="178" y="91"/>
                  <a:pt x="178" y="91"/>
                  <a:pt x="178" y="91"/>
                </a:cubicBezTo>
                <a:cubicBezTo>
                  <a:pt x="178" y="91"/>
                  <a:pt x="178" y="92"/>
                  <a:pt x="177" y="93"/>
                </a:cubicBezTo>
                <a:cubicBezTo>
                  <a:pt x="177" y="93"/>
                  <a:pt x="179" y="92"/>
                  <a:pt x="180" y="91"/>
                </a:cubicBezTo>
                <a:close/>
                <a:moveTo>
                  <a:pt x="186" y="88"/>
                </a:moveTo>
                <a:cubicBezTo>
                  <a:pt x="186" y="88"/>
                  <a:pt x="185" y="89"/>
                  <a:pt x="185" y="90"/>
                </a:cubicBezTo>
                <a:cubicBezTo>
                  <a:pt x="186" y="89"/>
                  <a:pt x="186" y="89"/>
                  <a:pt x="186" y="89"/>
                </a:cubicBezTo>
                <a:lnTo>
                  <a:pt x="186" y="88"/>
                </a:lnTo>
                <a:close/>
                <a:moveTo>
                  <a:pt x="197" y="78"/>
                </a:moveTo>
                <a:cubicBezTo>
                  <a:pt x="197" y="77"/>
                  <a:pt x="193" y="79"/>
                  <a:pt x="193" y="80"/>
                </a:cubicBezTo>
                <a:cubicBezTo>
                  <a:pt x="191" y="80"/>
                  <a:pt x="193" y="78"/>
                  <a:pt x="195" y="78"/>
                </a:cubicBezTo>
                <a:cubicBezTo>
                  <a:pt x="194" y="77"/>
                  <a:pt x="192" y="79"/>
                  <a:pt x="191" y="80"/>
                </a:cubicBezTo>
                <a:cubicBezTo>
                  <a:pt x="191" y="80"/>
                  <a:pt x="191" y="80"/>
                  <a:pt x="192" y="79"/>
                </a:cubicBezTo>
                <a:cubicBezTo>
                  <a:pt x="191" y="81"/>
                  <a:pt x="190" y="81"/>
                  <a:pt x="189" y="82"/>
                </a:cubicBezTo>
                <a:cubicBezTo>
                  <a:pt x="188" y="82"/>
                  <a:pt x="190" y="81"/>
                  <a:pt x="190" y="81"/>
                </a:cubicBezTo>
                <a:cubicBezTo>
                  <a:pt x="188" y="82"/>
                  <a:pt x="185" y="86"/>
                  <a:pt x="183" y="86"/>
                </a:cubicBezTo>
                <a:cubicBezTo>
                  <a:pt x="182" y="87"/>
                  <a:pt x="181" y="89"/>
                  <a:pt x="179" y="90"/>
                </a:cubicBezTo>
                <a:cubicBezTo>
                  <a:pt x="181" y="90"/>
                  <a:pt x="181" y="88"/>
                  <a:pt x="182" y="89"/>
                </a:cubicBezTo>
                <a:cubicBezTo>
                  <a:pt x="182" y="88"/>
                  <a:pt x="183" y="87"/>
                  <a:pt x="183" y="87"/>
                </a:cubicBezTo>
                <a:cubicBezTo>
                  <a:pt x="185" y="85"/>
                  <a:pt x="187" y="84"/>
                  <a:pt x="189" y="83"/>
                </a:cubicBezTo>
                <a:cubicBezTo>
                  <a:pt x="190" y="81"/>
                  <a:pt x="190" y="81"/>
                  <a:pt x="190" y="81"/>
                </a:cubicBezTo>
                <a:cubicBezTo>
                  <a:pt x="192" y="81"/>
                  <a:pt x="193" y="81"/>
                  <a:pt x="195" y="79"/>
                </a:cubicBezTo>
                <a:cubicBezTo>
                  <a:pt x="195" y="79"/>
                  <a:pt x="194" y="80"/>
                  <a:pt x="194" y="80"/>
                </a:cubicBezTo>
                <a:cubicBezTo>
                  <a:pt x="193" y="80"/>
                  <a:pt x="196" y="78"/>
                  <a:pt x="197" y="78"/>
                </a:cubicBezTo>
                <a:close/>
                <a:moveTo>
                  <a:pt x="198" y="76"/>
                </a:moveTo>
                <a:cubicBezTo>
                  <a:pt x="197" y="76"/>
                  <a:pt x="196" y="77"/>
                  <a:pt x="196" y="77"/>
                </a:cubicBezTo>
                <a:cubicBezTo>
                  <a:pt x="195" y="77"/>
                  <a:pt x="194" y="78"/>
                  <a:pt x="194" y="78"/>
                </a:cubicBezTo>
                <a:cubicBezTo>
                  <a:pt x="196" y="78"/>
                  <a:pt x="197" y="77"/>
                  <a:pt x="198" y="76"/>
                </a:cubicBezTo>
                <a:close/>
                <a:moveTo>
                  <a:pt x="198" y="69"/>
                </a:moveTo>
                <a:cubicBezTo>
                  <a:pt x="198" y="69"/>
                  <a:pt x="197" y="70"/>
                  <a:pt x="197" y="71"/>
                </a:cubicBezTo>
                <a:cubicBezTo>
                  <a:pt x="198" y="70"/>
                  <a:pt x="199" y="69"/>
                  <a:pt x="198" y="69"/>
                </a:cubicBezTo>
                <a:close/>
                <a:moveTo>
                  <a:pt x="199" y="67"/>
                </a:moveTo>
                <a:cubicBezTo>
                  <a:pt x="198" y="67"/>
                  <a:pt x="197" y="68"/>
                  <a:pt x="196" y="69"/>
                </a:cubicBezTo>
                <a:cubicBezTo>
                  <a:pt x="196" y="69"/>
                  <a:pt x="198" y="68"/>
                  <a:pt x="199" y="68"/>
                </a:cubicBezTo>
                <a:cubicBezTo>
                  <a:pt x="199" y="67"/>
                  <a:pt x="199" y="67"/>
                  <a:pt x="199" y="67"/>
                </a:cubicBezTo>
                <a:close/>
                <a:moveTo>
                  <a:pt x="202" y="89"/>
                </a:moveTo>
                <a:cubicBezTo>
                  <a:pt x="203" y="89"/>
                  <a:pt x="205" y="88"/>
                  <a:pt x="203" y="88"/>
                </a:cubicBezTo>
                <a:cubicBezTo>
                  <a:pt x="202" y="89"/>
                  <a:pt x="203" y="89"/>
                  <a:pt x="202" y="89"/>
                </a:cubicBezTo>
                <a:close/>
                <a:moveTo>
                  <a:pt x="63" y="224"/>
                </a:moveTo>
                <a:cubicBezTo>
                  <a:pt x="62" y="224"/>
                  <a:pt x="61" y="226"/>
                  <a:pt x="62" y="226"/>
                </a:cubicBezTo>
                <a:cubicBezTo>
                  <a:pt x="63" y="226"/>
                  <a:pt x="63" y="224"/>
                  <a:pt x="63" y="224"/>
                </a:cubicBezTo>
                <a:close/>
                <a:moveTo>
                  <a:pt x="25" y="298"/>
                </a:moveTo>
                <a:cubicBezTo>
                  <a:pt x="25" y="298"/>
                  <a:pt x="24" y="300"/>
                  <a:pt x="24" y="302"/>
                </a:cubicBezTo>
                <a:cubicBezTo>
                  <a:pt x="25" y="301"/>
                  <a:pt x="24" y="300"/>
                  <a:pt x="25" y="299"/>
                </a:cubicBezTo>
                <a:cubicBezTo>
                  <a:pt x="25" y="299"/>
                  <a:pt x="25" y="299"/>
                  <a:pt x="25" y="298"/>
                </a:cubicBezTo>
                <a:close/>
                <a:moveTo>
                  <a:pt x="51" y="260"/>
                </a:moveTo>
                <a:cubicBezTo>
                  <a:pt x="51" y="261"/>
                  <a:pt x="50" y="261"/>
                  <a:pt x="50" y="263"/>
                </a:cubicBezTo>
                <a:cubicBezTo>
                  <a:pt x="51" y="262"/>
                  <a:pt x="51" y="261"/>
                  <a:pt x="51" y="260"/>
                </a:cubicBezTo>
                <a:close/>
                <a:moveTo>
                  <a:pt x="71" y="226"/>
                </a:moveTo>
                <a:cubicBezTo>
                  <a:pt x="71" y="225"/>
                  <a:pt x="69" y="227"/>
                  <a:pt x="69" y="228"/>
                </a:cubicBezTo>
                <a:cubicBezTo>
                  <a:pt x="70" y="228"/>
                  <a:pt x="70" y="226"/>
                  <a:pt x="71" y="226"/>
                </a:cubicBezTo>
                <a:close/>
                <a:moveTo>
                  <a:pt x="81" y="201"/>
                </a:moveTo>
                <a:cubicBezTo>
                  <a:pt x="81" y="202"/>
                  <a:pt x="83" y="200"/>
                  <a:pt x="83" y="199"/>
                </a:cubicBezTo>
                <a:cubicBezTo>
                  <a:pt x="83" y="198"/>
                  <a:pt x="81" y="201"/>
                  <a:pt x="81" y="201"/>
                </a:cubicBezTo>
                <a:close/>
                <a:moveTo>
                  <a:pt x="66" y="221"/>
                </a:moveTo>
                <a:cubicBezTo>
                  <a:pt x="65" y="222"/>
                  <a:pt x="65" y="222"/>
                  <a:pt x="65" y="222"/>
                </a:cubicBezTo>
                <a:cubicBezTo>
                  <a:pt x="64" y="223"/>
                  <a:pt x="65" y="222"/>
                  <a:pt x="65" y="223"/>
                </a:cubicBezTo>
                <a:cubicBezTo>
                  <a:pt x="65" y="223"/>
                  <a:pt x="66" y="222"/>
                  <a:pt x="66" y="221"/>
                </a:cubicBezTo>
                <a:close/>
                <a:moveTo>
                  <a:pt x="67" y="222"/>
                </a:moveTo>
                <a:cubicBezTo>
                  <a:pt x="66" y="222"/>
                  <a:pt x="66" y="223"/>
                  <a:pt x="66" y="223"/>
                </a:cubicBezTo>
                <a:cubicBezTo>
                  <a:pt x="67" y="223"/>
                  <a:pt x="65" y="225"/>
                  <a:pt x="66" y="225"/>
                </a:cubicBezTo>
                <a:cubicBezTo>
                  <a:pt x="68" y="223"/>
                  <a:pt x="66" y="223"/>
                  <a:pt x="67" y="222"/>
                </a:cubicBezTo>
                <a:close/>
                <a:moveTo>
                  <a:pt x="76" y="210"/>
                </a:moveTo>
                <a:cubicBezTo>
                  <a:pt x="75" y="211"/>
                  <a:pt x="74" y="212"/>
                  <a:pt x="74" y="213"/>
                </a:cubicBezTo>
                <a:cubicBezTo>
                  <a:pt x="73" y="213"/>
                  <a:pt x="72" y="216"/>
                  <a:pt x="70" y="217"/>
                </a:cubicBezTo>
                <a:cubicBezTo>
                  <a:pt x="71" y="218"/>
                  <a:pt x="69" y="219"/>
                  <a:pt x="69" y="220"/>
                </a:cubicBezTo>
                <a:cubicBezTo>
                  <a:pt x="68" y="221"/>
                  <a:pt x="67" y="221"/>
                  <a:pt x="67" y="222"/>
                </a:cubicBezTo>
                <a:cubicBezTo>
                  <a:pt x="68" y="222"/>
                  <a:pt x="69" y="221"/>
                  <a:pt x="69" y="220"/>
                </a:cubicBezTo>
                <a:cubicBezTo>
                  <a:pt x="70" y="219"/>
                  <a:pt x="69" y="221"/>
                  <a:pt x="69" y="221"/>
                </a:cubicBezTo>
                <a:cubicBezTo>
                  <a:pt x="69" y="221"/>
                  <a:pt x="71" y="218"/>
                  <a:pt x="72" y="216"/>
                </a:cubicBezTo>
                <a:cubicBezTo>
                  <a:pt x="73" y="216"/>
                  <a:pt x="72" y="216"/>
                  <a:pt x="74" y="215"/>
                </a:cubicBezTo>
                <a:cubicBezTo>
                  <a:pt x="75" y="213"/>
                  <a:pt x="74" y="212"/>
                  <a:pt x="76" y="210"/>
                </a:cubicBezTo>
                <a:close/>
                <a:moveTo>
                  <a:pt x="80" y="226"/>
                </a:moveTo>
                <a:cubicBezTo>
                  <a:pt x="79" y="227"/>
                  <a:pt x="78" y="227"/>
                  <a:pt x="78" y="229"/>
                </a:cubicBezTo>
                <a:cubicBezTo>
                  <a:pt x="79" y="228"/>
                  <a:pt x="80" y="226"/>
                  <a:pt x="80" y="226"/>
                </a:cubicBezTo>
                <a:close/>
                <a:moveTo>
                  <a:pt x="83" y="204"/>
                </a:moveTo>
                <a:cubicBezTo>
                  <a:pt x="83" y="203"/>
                  <a:pt x="84" y="202"/>
                  <a:pt x="84" y="202"/>
                </a:cubicBezTo>
                <a:cubicBezTo>
                  <a:pt x="84" y="201"/>
                  <a:pt x="84" y="202"/>
                  <a:pt x="85" y="200"/>
                </a:cubicBezTo>
                <a:cubicBezTo>
                  <a:pt x="84" y="200"/>
                  <a:pt x="83" y="202"/>
                  <a:pt x="83" y="204"/>
                </a:cubicBezTo>
                <a:cubicBezTo>
                  <a:pt x="82" y="205"/>
                  <a:pt x="81" y="205"/>
                  <a:pt x="80" y="206"/>
                </a:cubicBezTo>
                <a:cubicBezTo>
                  <a:pt x="81" y="206"/>
                  <a:pt x="81" y="205"/>
                  <a:pt x="80" y="205"/>
                </a:cubicBezTo>
                <a:cubicBezTo>
                  <a:pt x="82" y="204"/>
                  <a:pt x="83" y="202"/>
                  <a:pt x="83" y="201"/>
                </a:cubicBezTo>
                <a:cubicBezTo>
                  <a:pt x="82" y="201"/>
                  <a:pt x="82" y="203"/>
                  <a:pt x="81" y="204"/>
                </a:cubicBezTo>
                <a:cubicBezTo>
                  <a:pt x="80" y="205"/>
                  <a:pt x="80" y="205"/>
                  <a:pt x="80" y="205"/>
                </a:cubicBezTo>
                <a:cubicBezTo>
                  <a:pt x="78" y="207"/>
                  <a:pt x="76" y="210"/>
                  <a:pt x="77" y="211"/>
                </a:cubicBezTo>
                <a:cubicBezTo>
                  <a:pt x="76" y="211"/>
                  <a:pt x="76" y="211"/>
                  <a:pt x="76" y="210"/>
                </a:cubicBezTo>
                <a:cubicBezTo>
                  <a:pt x="75" y="212"/>
                  <a:pt x="76" y="212"/>
                  <a:pt x="76" y="212"/>
                </a:cubicBezTo>
                <a:cubicBezTo>
                  <a:pt x="77" y="210"/>
                  <a:pt x="77" y="211"/>
                  <a:pt x="78" y="211"/>
                </a:cubicBezTo>
                <a:cubicBezTo>
                  <a:pt x="79" y="208"/>
                  <a:pt x="81" y="207"/>
                  <a:pt x="82" y="205"/>
                </a:cubicBezTo>
                <a:cubicBezTo>
                  <a:pt x="82" y="205"/>
                  <a:pt x="82" y="205"/>
                  <a:pt x="83" y="204"/>
                </a:cubicBezTo>
                <a:close/>
                <a:moveTo>
                  <a:pt x="86" y="219"/>
                </a:moveTo>
                <a:cubicBezTo>
                  <a:pt x="84" y="219"/>
                  <a:pt x="84" y="221"/>
                  <a:pt x="83" y="221"/>
                </a:cubicBezTo>
                <a:cubicBezTo>
                  <a:pt x="83" y="222"/>
                  <a:pt x="85" y="220"/>
                  <a:pt x="86" y="219"/>
                </a:cubicBezTo>
                <a:close/>
                <a:moveTo>
                  <a:pt x="88" y="195"/>
                </a:moveTo>
                <a:cubicBezTo>
                  <a:pt x="87" y="196"/>
                  <a:pt x="86" y="198"/>
                  <a:pt x="85" y="199"/>
                </a:cubicBezTo>
                <a:cubicBezTo>
                  <a:pt x="86" y="199"/>
                  <a:pt x="86" y="199"/>
                  <a:pt x="86" y="199"/>
                </a:cubicBezTo>
                <a:cubicBezTo>
                  <a:pt x="86" y="198"/>
                  <a:pt x="87" y="197"/>
                  <a:pt x="88" y="197"/>
                </a:cubicBezTo>
                <a:lnTo>
                  <a:pt x="88" y="195"/>
                </a:lnTo>
                <a:close/>
                <a:moveTo>
                  <a:pt x="92" y="191"/>
                </a:moveTo>
                <a:cubicBezTo>
                  <a:pt x="92" y="192"/>
                  <a:pt x="91" y="193"/>
                  <a:pt x="90" y="194"/>
                </a:cubicBezTo>
                <a:cubicBezTo>
                  <a:pt x="91" y="193"/>
                  <a:pt x="92" y="192"/>
                  <a:pt x="92" y="191"/>
                </a:cubicBezTo>
                <a:close/>
                <a:moveTo>
                  <a:pt x="96" y="207"/>
                </a:moveTo>
                <a:cubicBezTo>
                  <a:pt x="96" y="207"/>
                  <a:pt x="95" y="208"/>
                  <a:pt x="94" y="209"/>
                </a:cubicBezTo>
                <a:cubicBezTo>
                  <a:pt x="95" y="209"/>
                  <a:pt x="96" y="208"/>
                  <a:pt x="96" y="207"/>
                </a:cubicBezTo>
                <a:close/>
                <a:moveTo>
                  <a:pt x="97" y="185"/>
                </a:moveTo>
                <a:cubicBezTo>
                  <a:pt x="96" y="187"/>
                  <a:pt x="95" y="187"/>
                  <a:pt x="94" y="189"/>
                </a:cubicBezTo>
                <a:cubicBezTo>
                  <a:pt x="92" y="190"/>
                  <a:pt x="92" y="190"/>
                  <a:pt x="92" y="190"/>
                </a:cubicBezTo>
                <a:cubicBezTo>
                  <a:pt x="92" y="191"/>
                  <a:pt x="92" y="191"/>
                  <a:pt x="91" y="192"/>
                </a:cubicBezTo>
                <a:cubicBezTo>
                  <a:pt x="92" y="192"/>
                  <a:pt x="93" y="190"/>
                  <a:pt x="94" y="190"/>
                </a:cubicBezTo>
                <a:cubicBezTo>
                  <a:pt x="94" y="191"/>
                  <a:pt x="93" y="191"/>
                  <a:pt x="92" y="192"/>
                </a:cubicBezTo>
                <a:cubicBezTo>
                  <a:pt x="93" y="192"/>
                  <a:pt x="94" y="191"/>
                  <a:pt x="95" y="190"/>
                </a:cubicBezTo>
                <a:cubicBezTo>
                  <a:pt x="95" y="189"/>
                  <a:pt x="95" y="189"/>
                  <a:pt x="94" y="189"/>
                </a:cubicBezTo>
                <a:cubicBezTo>
                  <a:pt x="95" y="188"/>
                  <a:pt x="96" y="187"/>
                  <a:pt x="97" y="186"/>
                </a:cubicBezTo>
                <a:cubicBezTo>
                  <a:pt x="98" y="185"/>
                  <a:pt x="97" y="186"/>
                  <a:pt x="97" y="185"/>
                </a:cubicBezTo>
                <a:close/>
                <a:moveTo>
                  <a:pt x="100" y="183"/>
                </a:moveTo>
                <a:cubicBezTo>
                  <a:pt x="100" y="182"/>
                  <a:pt x="98" y="184"/>
                  <a:pt x="98" y="185"/>
                </a:cubicBezTo>
                <a:cubicBezTo>
                  <a:pt x="99" y="184"/>
                  <a:pt x="99" y="184"/>
                  <a:pt x="100" y="183"/>
                </a:cubicBezTo>
                <a:close/>
                <a:moveTo>
                  <a:pt x="102" y="199"/>
                </a:moveTo>
                <a:cubicBezTo>
                  <a:pt x="101" y="200"/>
                  <a:pt x="100" y="201"/>
                  <a:pt x="100" y="201"/>
                </a:cubicBezTo>
                <a:cubicBezTo>
                  <a:pt x="101" y="201"/>
                  <a:pt x="102" y="199"/>
                  <a:pt x="102" y="199"/>
                </a:cubicBezTo>
                <a:close/>
                <a:moveTo>
                  <a:pt x="108" y="174"/>
                </a:moveTo>
                <a:cubicBezTo>
                  <a:pt x="107" y="175"/>
                  <a:pt x="106" y="176"/>
                  <a:pt x="105" y="177"/>
                </a:cubicBezTo>
                <a:cubicBezTo>
                  <a:pt x="105" y="179"/>
                  <a:pt x="107" y="176"/>
                  <a:pt x="108" y="174"/>
                </a:cubicBezTo>
                <a:close/>
                <a:moveTo>
                  <a:pt x="110" y="172"/>
                </a:moveTo>
                <a:cubicBezTo>
                  <a:pt x="109" y="172"/>
                  <a:pt x="109" y="173"/>
                  <a:pt x="108" y="174"/>
                </a:cubicBezTo>
                <a:cubicBezTo>
                  <a:pt x="109" y="173"/>
                  <a:pt x="110" y="172"/>
                  <a:pt x="110" y="172"/>
                </a:cubicBezTo>
                <a:close/>
                <a:moveTo>
                  <a:pt x="111" y="167"/>
                </a:moveTo>
                <a:cubicBezTo>
                  <a:pt x="111" y="166"/>
                  <a:pt x="109" y="168"/>
                  <a:pt x="109" y="169"/>
                </a:cubicBezTo>
                <a:cubicBezTo>
                  <a:pt x="110" y="169"/>
                  <a:pt x="110" y="167"/>
                  <a:pt x="111" y="167"/>
                </a:cubicBezTo>
                <a:close/>
                <a:moveTo>
                  <a:pt x="112" y="170"/>
                </a:moveTo>
                <a:cubicBezTo>
                  <a:pt x="112" y="171"/>
                  <a:pt x="112" y="171"/>
                  <a:pt x="112" y="171"/>
                </a:cubicBezTo>
                <a:cubicBezTo>
                  <a:pt x="112" y="171"/>
                  <a:pt x="112" y="170"/>
                  <a:pt x="113" y="170"/>
                </a:cubicBezTo>
                <a:cubicBezTo>
                  <a:pt x="113" y="169"/>
                  <a:pt x="113" y="169"/>
                  <a:pt x="112" y="170"/>
                </a:cubicBezTo>
                <a:close/>
                <a:moveTo>
                  <a:pt x="114" y="167"/>
                </a:moveTo>
                <a:cubicBezTo>
                  <a:pt x="114" y="167"/>
                  <a:pt x="113" y="167"/>
                  <a:pt x="113" y="168"/>
                </a:cubicBezTo>
                <a:cubicBezTo>
                  <a:pt x="113" y="168"/>
                  <a:pt x="113" y="168"/>
                  <a:pt x="113" y="168"/>
                </a:cubicBezTo>
                <a:cubicBezTo>
                  <a:pt x="112" y="168"/>
                  <a:pt x="112" y="169"/>
                  <a:pt x="112" y="169"/>
                </a:cubicBezTo>
                <a:cubicBezTo>
                  <a:pt x="113" y="169"/>
                  <a:pt x="114" y="168"/>
                  <a:pt x="114" y="167"/>
                </a:cubicBezTo>
                <a:close/>
                <a:moveTo>
                  <a:pt x="116" y="184"/>
                </a:moveTo>
                <a:cubicBezTo>
                  <a:pt x="115" y="185"/>
                  <a:pt x="115" y="186"/>
                  <a:pt x="114" y="187"/>
                </a:cubicBezTo>
                <a:cubicBezTo>
                  <a:pt x="113" y="187"/>
                  <a:pt x="116" y="186"/>
                  <a:pt x="116" y="184"/>
                </a:cubicBezTo>
                <a:close/>
                <a:moveTo>
                  <a:pt x="126" y="152"/>
                </a:moveTo>
                <a:cubicBezTo>
                  <a:pt x="125" y="153"/>
                  <a:pt x="123" y="154"/>
                  <a:pt x="121" y="156"/>
                </a:cubicBezTo>
                <a:cubicBezTo>
                  <a:pt x="123" y="155"/>
                  <a:pt x="124" y="154"/>
                  <a:pt x="126" y="152"/>
                </a:cubicBezTo>
                <a:close/>
                <a:moveTo>
                  <a:pt x="127" y="173"/>
                </a:moveTo>
                <a:cubicBezTo>
                  <a:pt x="126" y="174"/>
                  <a:pt x="124" y="176"/>
                  <a:pt x="124" y="177"/>
                </a:cubicBezTo>
                <a:cubicBezTo>
                  <a:pt x="125" y="176"/>
                  <a:pt x="126" y="175"/>
                  <a:pt x="127" y="173"/>
                </a:cubicBezTo>
                <a:close/>
                <a:moveTo>
                  <a:pt x="132" y="151"/>
                </a:moveTo>
                <a:cubicBezTo>
                  <a:pt x="131" y="152"/>
                  <a:pt x="131" y="152"/>
                  <a:pt x="131" y="153"/>
                </a:cubicBezTo>
                <a:cubicBezTo>
                  <a:pt x="132" y="152"/>
                  <a:pt x="133" y="151"/>
                  <a:pt x="132" y="151"/>
                </a:cubicBezTo>
                <a:close/>
                <a:moveTo>
                  <a:pt x="137" y="141"/>
                </a:moveTo>
                <a:cubicBezTo>
                  <a:pt x="136" y="142"/>
                  <a:pt x="135" y="142"/>
                  <a:pt x="135" y="143"/>
                </a:cubicBezTo>
                <a:cubicBezTo>
                  <a:pt x="136" y="142"/>
                  <a:pt x="137" y="142"/>
                  <a:pt x="138" y="142"/>
                </a:cubicBezTo>
                <a:cubicBezTo>
                  <a:pt x="138" y="140"/>
                  <a:pt x="138" y="141"/>
                  <a:pt x="137" y="141"/>
                </a:cubicBezTo>
                <a:close/>
                <a:moveTo>
                  <a:pt x="158" y="123"/>
                </a:moveTo>
                <a:cubicBezTo>
                  <a:pt x="157" y="123"/>
                  <a:pt x="156" y="124"/>
                  <a:pt x="155" y="125"/>
                </a:cubicBezTo>
                <a:cubicBezTo>
                  <a:pt x="156" y="125"/>
                  <a:pt x="157" y="124"/>
                  <a:pt x="158" y="123"/>
                </a:cubicBezTo>
                <a:close/>
                <a:moveTo>
                  <a:pt x="166" y="121"/>
                </a:moveTo>
                <a:cubicBezTo>
                  <a:pt x="165" y="122"/>
                  <a:pt x="164" y="123"/>
                  <a:pt x="163" y="124"/>
                </a:cubicBezTo>
                <a:cubicBezTo>
                  <a:pt x="164" y="124"/>
                  <a:pt x="164" y="124"/>
                  <a:pt x="164" y="124"/>
                </a:cubicBezTo>
                <a:cubicBezTo>
                  <a:pt x="165" y="123"/>
                  <a:pt x="165" y="123"/>
                  <a:pt x="165" y="123"/>
                </a:cubicBezTo>
                <a:cubicBezTo>
                  <a:pt x="164" y="123"/>
                  <a:pt x="166" y="122"/>
                  <a:pt x="166" y="121"/>
                </a:cubicBezTo>
                <a:close/>
                <a:moveTo>
                  <a:pt x="234" y="56"/>
                </a:moveTo>
                <a:cubicBezTo>
                  <a:pt x="236" y="55"/>
                  <a:pt x="237" y="55"/>
                  <a:pt x="236" y="56"/>
                </a:cubicBezTo>
                <a:cubicBezTo>
                  <a:pt x="237" y="56"/>
                  <a:pt x="237" y="56"/>
                  <a:pt x="237" y="56"/>
                </a:cubicBezTo>
                <a:cubicBezTo>
                  <a:pt x="237" y="56"/>
                  <a:pt x="237" y="55"/>
                  <a:pt x="238" y="55"/>
                </a:cubicBezTo>
                <a:cubicBezTo>
                  <a:pt x="236" y="55"/>
                  <a:pt x="236" y="55"/>
                  <a:pt x="234" y="56"/>
                </a:cubicBezTo>
                <a:close/>
                <a:moveTo>
                  <a:pt x="222" y="63"/>
                </a:moveTo>
                <a:cubicBezTo>
                  <a:pt x="222" y="63"/>
                  <a:pt x="220" y="64"/>
                  <a:pt x="219" y="64"/>
                </a:cubicBezTo>
                <a:cubicBezTo>
                  <a:pt x="219" y="65"/>
                  <a:pt x="221" y="64"/>
                  <a:pt x="222" y="63"/>
                </a:cubicBezTo>
                <a:close/>
                <a:moveTo>
                  <a:pt x="214" y="58"/>
                </a:moveTo>
                <a:cubicBezTo>
                  <a:pt x="214" y="59"/>
                  <a:pt x="214" y="59"/>
                  <a:pt x="214" y="59"/>
                </a:cubicBezTo>
                <a:cubicBezTo>
                  <a:pt x="215" y="58"/>
                  <a:pt x="215" y="58"/>
                  <a:pt x="216" y="58"/>
                </a:cubicBezTo>
                <a:cubicBezTo>
                  <a:pt x="217" y="57"/>
                  <a:pt x="217" y="57"/>
                  <a:pt x="217" y="56"/>
                </a:cubicBezTo>
                <a:cubicBezTo>
                  <a:pt x="216" y="57"/>
                  <a:pt x="215" y="58"/>
                  <a:pt x="214" y="58"/>
                </a:cubicBezTo>
                <a:close/>
                <a:moveTo>
                  <a:pt x="213" y="67"/>
                </a:moveTo>
                <a:cubicBezTo>
                  <a:pt x="214" y="67"/>
                  <a:pt x="215" y="66"/>
                  <a:pt x="216" y="65"/>
                </a:cubicBezTo>
                <a:cubicBezTo>
                  <a:pt x="215" y="66"/>
                  <a:pt x="213" y="67"/>
                  <a:pt x="212" y="67"/>
                </a:cubicBezTo>
                <a:cubicBezTo>
                  <a:pt x="211" y="69"/>
                  <a:pt x="214" y="67"/>
                  <a:pt x="213" y="67"/>
                </a:cubicBezTo>
                <a:close/>
                <a:moveTo>
                  <a:pt x="213" y="59"/>
                </a:moveTo>
                <a:cubicBezTo>
                  <a:pt x="212" y="59"/>
                  <a:pt x="211" y="60"/>
                  <a:pt x="210" y="61"/>
                </a:cubicBezTo>
                <a:cubicBezTo>
                  <a:pt x="211" y="60"/>
                  <a:pt x="212" y="60"/>
                  <a:pt x="213" y="59"/>
                </a:cubicBezTo>
                <a:close/>
                <a:moveTo>
                  <a:pt x="210" y="60"/>
                </a:moveTo>
                <a:cubicBezTo>
                  <a:pt x="211" y="59"/>
                  <a:pt x="210" y="59"/>
                  <a:pt x="211" y="59"/>
                </a:cubicBezTo>
                <a:cubicBezTo>
                  <a:pt x="212" y="58"/>
                  <a:pt x="211" y="59"/>
                  <a:pt x="212" y="59"/>
                </a:cubicBezTo>
                <a:cubicBezTo>
                  <a:pt x="214" y="58"/>
                  <a:pt x="213" y="57"/>
                  <a:pt x="214" y="56"/>
                </a:cubicBezTo>
                <a:cubicBezTo>
                  <a:pt x="213" y="57"/>
                  <a:pt x="211" y="58"/>
                  <a:pt x="210" y="59"/>
                </a:cubicBezTo>
                <a:cubicBezTo>
                  <a:pt x="210" y="59"/>
                  <a:pt x="209" y="60"/>
                  <a:pt x="210" y="60"/>
                </a:cubicBezTo>
                <a:close/>
                <a:moveTo>
                  <a:pt x="208" y="66"/>
                </a:moveTo>
                <a:cubicBezTo>
                  <a:pt x="209" y="65"/>
                  <a:pt x="211" y="65"/>
                  <a:pt x="212" y="64"/>
                </a:cubicBezTo>
                <a:cubicBezTo>
                  <a:pt x="211" y="64"/>
                  <a:pt x="208" y="66"/>
                  <a:pt x="208" y="66"/>
                </a:cubicBezTo>
                <a:close/>
                <a:moveTo>
                  <a:pt x="205" y="63"/>
                </a:moveTo>
                <a:cubicBezTo>
                  <a:pt x="206" y="63"/>
                  <a:pt x="207" y="62"/>
                  <a:pt x="208" y="62"/>
                </a:cubicBezTo>
                <a:cubicBezTo>
                  <a:pt x="208" y="62"/>
                  <a:pt x="207" y="62"/>
                  <a:pt x="207" y="62"/>
                </a:cubicBezTo>
                <a:cubicBezTo>
                  <a:pt x="207" y="62"/>
                  <a:pt x="206" y="63"/>
                  <a:pt x="205" y="63"/>
                </a:cubicBezTo>
                <a:close/>
                <a:moveTo>
                  <a:pt x="202" y="74"/>
                </a:moveTo>
                <a:cubicBezTo>
                  <a:pt x="200" y="75"/>
                  <a:pt x="200" y="75"/>
                  <a:pt x="200" y="75"/>
                </a:cubicBezTo>
                <a:cubicBezTo>
                  <a:pt x="199" y="76"/>
                  <a:pt x="201" y="76"/>
                  <a:pt x="200" y="76"/>
                </a:cubicBezTo>
                <a:cubicBezTo>
                  <a:pt x="202" y="75"/>
                  <a:pt x="202" y="75"/>
                  <a:pt x="202" y="74"/>
                </a:cubicBezTo>
                <a:close/>
                <a:moveTo>
                  <a:pt x="203" y="73"/>
                </a:moveTo>
                <a:cubicBezTo>
                  <a:pt x="204" y="72"/>
                  <a:pt x="203" y="73"/>
                  <a:pt x="202" y="73"/>
                </a:cubicBezTo>
                <a:cubicBezTo>
                  <a:pt x="202" y="74"/>
                  <a:pt x="201" y="74"/>
                  <a:pt x="199" y="75"/>
                </a:cubicBezTo>
                <a:cubicBezTo>
                  <a:pt x="201" y="75"/>
                  <a:pt x="202" y="73"/>
                  <a:pt x="203" y="73"/>
                </a:cubicBezTo>
                <a:close/>
                <a:moveTo>
                  <a:pt x="205" y="63"/>
                </a:moveTo>
                <a:cubicBezTo>
                  <a:pt x="203" y="64"/>
                  <a:pt x="202" y="65"/>
                  <a:pt x="201" y="66"/>
                </a:cubicBezTo>
                <a:cubicBezTo>
                  <a:pt x="200" y="67"/>
                  <a:pt x="200" y="67"/>
                  <a:pt x="200" y="67"/>
                </a:cubicBezTo>
                <a:cubicBezTo>
                  <a:pt x="202" y="65"/>
                  <a:pt x="203" y="65"/>
                  <a:pt x="205" y="63"/>
                </a:cubicBezTo>
                <a:close/>
                <a:moveTo>
                  <a:pt x="208" y="73"/>
                </a:moveTo>
                <a:cubicBezTo>
                  <a:pt x="208" y="72"/>
                  <a:pt x="208" y="72"/>
                  <a:pt x="208" y="72"/>
                </a:cubicBezTo>
                <a:cubicBezTo>
                  <a:pt x="208" y="72"/>
                  <a:pt x="207" y="72"/>
                  <a:pt x="207" y="73"/>
                </a:cubicBezTo>
                <a:cubicBezTo>
                  <a:pt x="206" y="74"/>
                  <a:pt x="206" y="74"/>
                  <a:pt x="205" y="75"/>
                </a:cubicBezTo>
                <a:cubicBezTo>
                  <a:pt x="206" y="75"/>
                  <a:pt x="206" y="74"/>
                  <a:pt x="207" y="74"/>
                </a:cubicBezTo>
                <a:cubicBezTo>
                  <a:pt x="208" y="73"/>
                  <a:pt x="206" y="73"/>
                  <a:pt x="208" y="73"/>
                </a:cubicBezTo>
                <a:cubicBezTo>
                  <a:pt x="208" y="73"/>
                  <a:pt x="208" y="73"/>
                  <a:pt x="208" y="73"/>
                </a:cubicBezTo>
                <a:close/>
                <a:moveTo>
                  <a:pt x="212" y="69"/>
                </a:moveTo>
                <a:cubicBezTo>
                  <a:pt x="212" y="69"/>
                  <a:pt x="212" y="70"/>
                  <a:pt x="213" y="69"/>
                </a:cubicBezTo>
                <a:cubicBezTo>
                  <a:pt x="214" y="68"/>
                  <a:pt x="214" y="68"/>
                  <a:pt x="216" y="67"/>
                </a:cubicBezTo>
                <a:cubicBezTo>
                  <a:pt x="217" y="66"/>
                  <a:pt x="218" y="65"/>
                  <a:pt x="218" y="65"/>
                </a:cubicBezTo>
                <a:cubicBezTo>
                  <a:pt x="217" y="65"/>
                  <a:pt x="215" y="66"/>
                  <a:pt x="216" y="66"/>
                </a:cubicBezTo>
                <a:cubicBezTo>
                  <a:pt x="215" y="67"/>
                  <a:pt x="215" y="67"/>
                  <a:pt x="215" y="67"/>
                </a:cubicBezTo>
                <a:cubicBezTo>
                  <a:pt x="214" y="67"/>
                  <a:pt x="215" y="67"/>
                  <a:pt x="214" y="67"/>
                </a:cubicBezTo>
                <a:cubicBezTo>
                  <a:pt x="213" y="68"/>
                  <a:pt x="213" y="68"/>
                  <a:pt x="213" y="69"/>
                </a:cubicBezTo>
                <a:cubicBezTo>
                  <a:pt x="212" y="69"/>
                  <a:pt x="212" y="69"/>
                  <a:pt x="212" y="68"/>
                </a:cubicBezTo>
                <a:cubicBezTo>
                  <a:pt x="210" y="69"/>
                  <a:pt x="208" y="71"/>
                  <a:pt x="205" y="72"/>
                </a:cubicBezTo>
                <a:cubicBezTo>
                  <a:pt x="206" y="73"/>
                  <a:pt x="210" y="71"/>
                  <a:pt x="212" y="69"/>
                </a:cubicBezTo>
                <a:close/>
                <a:moveTo>
                  <a:pt x="222" y="76"/>
                </a:moveTo>
                <a:cubicBezTo>
                  <a:pt x="218" y="78"/>
                  <a:pt x="214" y="81"/>
                  <a:pt x="210" y="83"/>
                </a:cubicBezTo>
                <a:cubicBezTo>
                  <a:pt x="211" y="83"/>
                  <a:pt x="211" y="83"/>
                  <a:pt x="212" y="82"/>
                </a:cubicBezTo>
                <a:cubicBezTo>
                  <a:pt x="212" y="82"/>
                  <a:pt x="211" y="83"/>
                  <a:pt x="212" y="84"/>
                </a:cubicBezTo>
                <a:cubicBezTo>
                  <a:pt x="212" y="84"/>
                  <a:pt x="213" y="83"/>
                  <a:pt x="213" y="83"/>
                </a:cubicBezTo>
                <a:cubicBezTo>
                  <a:pt x="214" y="82"/>
                  <a:pt x="213" y="83"/>
                  <a:pt x="213" y="82"/>
                </a:cubicBezTo>
                <a:cubicBezTo>
                  <a:pt x="215" y="81"/>
                  <a:pt x="214" y="82"/>
                  <a:pt x="215" y="82"/>
                </a:cubicBezTo>
                <a:cubicBezTo>
                  <a:pt x="215" y="81"/>
                  <a:pt x="216" y="81"/>
                  <a:pt x="216" y="80"/>
                </a:cubicBezTo>
                <a:cubicBezTo>
                  <a:pt x="215" y="80"/>
                  <a:pt x="215" y="81"/>
                  <a:pt x="214" y="81"/>
                </a:cubicBezTo>
                <a:cubicBezTo>
                  <a:pt x="215" y="80"/>
                  <a:pt x="216" y="80"/>
                  <a:pt x="217" y="79"/>
                </a:cubicBezTo>
                <a:cubicBezTo>
                  <a:pt x="219" y="78"/>
                  <a:pt x="218" y="79"/>
                  <a:pt x="220" y="78"/>
                </a:cubicBezTo>
                <a:cubicBezTo>
                  <a:pt x="220" y="78"/>
                  <a:pt x="219" y="78"/>
                  <a:pt x="219" y="78"/>
                </a:cubicBezTo>
                <a:cubicBezTo>
                  <a:pt x="219" y="77"/>
                  <a:pt x="221" y="78"/>
                  <a:pt x="222" y="76"/>
                </a:cubicBezTo>
                <a:close/>
                <a:moveTo>
                  <a:pt x="225" y="75"/>
                </a:moveTo>
                <a:cubicBezTo>
                  <a:pt x="224" y="75"/>
                  <a:pt x="222" y="77"/>
                  <a:pt x="224" y="76"/>
                </a:cubicBezTo>
                <a:cubicBezTo>
                  <a:pt x="223" y="76"/>
                  <a:pt x="225" y="75"/>
                  <a:pt x="225" y="75"/>
                </a:cubicBezTo>
                <a:close/>
                <a:moveTo>
                  <a:pt x="228" y="73"/>
                </a:moveTo>
                <a:cubicBezTo>
                  <a:pt x="227" y="73"/>
                  <a:pt x="226" y="74"/>
                  <a:pt x="225" y="75"/>
                </a:cubicBezTo>
                <a:cubicBezTo>
                  <a:pt x="226" y="75"/>
                  <a:pt x="226" y="75"/>
                  <a:pt x="226" y="75"/>
                </a:cubicBezTo>
                <a:cubicBezTo>
                  <a:pt x="227" y="74"/>
                  <a:pt x="229" y="73"/>
                  <a:pt x="228" y="73"/>
                </a:cubicBezTo>
                <a:close/>
                <a:moveTo>
                  <a:pt x="232" y="57"/>
                </a:moveTo>
                <a:cubicBezTo>
                  <a:pt x="229" y="58"/>
                  <a:pt x="226" y="61"/>
                  <a:pt x="223" y="61"/>
                </a:cubicBezTo>
                <a:cubicBezTo>
                  <a:pt x="224" y="62"/>
                  <a:pt x="223" y="62"/>
                  <a:pt x="222" y="63"/>
                </a:cubicBezTo>
                <a:cubicBezTo>
                  <a:pt x="224" y="63"/>
                  <a:pt x="225" y="61"/>
                  <a:pt x="225" y="62"/>
                </a:cubicBezTo>
                <a:cubicBezTo>
                  <a:pt x="226" y="61"/>
                  <a:pt x="225" y="62"/>
                  <a:pt x="225" y="62"/>
                </a:cubicBezTo>
                <a:cubicBezTo>
                  <a:pt x="227" y="60"/>
                  <a:pt x="230" y="58"/>
                  <a:pt x="232" y="57"/>
                </a:cubicBezTo>
                <a:close/>
                <a:moveTo>
                  <a:pt x="238" y="58"/>
                </a:moveTo>
                <a:cubicBezTo>
                  <a:pt x="238" y="57"/>
                  <a:pt x="235" y="59"/>
                  <a:pt x="234" y="60"/>
                </a:cubicBezTo>
                <a:cubicBezTo>
                  <a:pt x="234" y="60"/>
                  <a:pt x="237" y="59"/>
                  <a:pt x="238" y="58"/>
                </a:cubicBezTo>
                <a:close/>
                <a:moveTo>
                  <a:pt x="240" y="55"/>
                </a:moveTo>
                <a:cubicBezTo>
                  <a:pt x="238" y="56"/>
                  <a:pt x="236" y="57"/>
                  <a:pt x="235" y="57"/>
                </a:cubicBezTo>
                <a:cubicBezTo>
                  <a:pt x="235" y="58"/>
                  <a:pt x="234" y="58"/>
                  <a:pt x="234" y="58"/>
                </a:cubicBezTo>
                <a:cubicBezTo>
                  <a:pt x="235" y="58"/>
                  <a:pt x="238" y="57"/>
                  <a:pt x="240" y="55"/>
                </a:cubicBezTo>
                <a:close/>
                <a:moveTo>
                  <a:pt x="244" y="64"/>
                </a:moveTo>
                <a:cubicBezTo>
                  <a:pt x="243" y="64"/>
                  <a:pt x="242" y="65"/>
                  <a:pt x="241" y="65"/>
                </a:cubicBezTo>
                <a:cubicBezTo>
                  <a:pt x="243" y="65"/>
                  <a:pt x="243" y="65"/>
                  <a:pt x="242" y="66"/>
                </a:cubicBezTo>
                <a:cubicBezTo>
                  <a:pt x="244" y="66"/>
                  <a:pt x="244" y="65"/>
                  <a:pt x="244" y="64"/>
                </a:cubicBezTo>
                <a:close/>
                <a:moveTo>
                  <a:pt x="245" y="51"/>
                </a:moveTo>
                <a:cubicBezTo>
                  <a:pt x="243" y="51"/>
                  <a:pt x="242" y="53"/>
                  <a:pt x="240" y="53"/>
                </a:cubicBezTo>
                <a:cubicBezTo>
                  <a:pt x="240" y="55"/>
                  <a:pt x="243" y="52"/>
                  <a:pt x="245" y="51"/>
                </a:cubicBezTo>
                <a:close/>
                <a:moveTo>
                  <a:pt x="252" y="40"/>
                </a:moveTo>
                <a:cubicBezTo>
                  <a:pt x="253" y="40"/>
                  <a:pt x="255" y="39"/>
                  <a:pt x="256" y="38"/>
                </a:cubicBezTo>
                <a:cubicBezTo>
                  <a:pt x="255" y="38"/>
                  <a:pt x="255" y="38"/>
                  <a:pt x="254" y="38"/>
                </a:cubicBezTo>
                <a:cubicBezTo>
                  <a:pt x="253" y="38"/>
                  <a:pt x="254" y="37"/>
                  <a:pt x="255" y="37"/>
                </a:cubicBezTo>
                <a:cubicBezTo>
                  <a:pt x="251" y="38"/>
                  <a:pt x="254" y="39"/>
                  <a:pt x="252" y="40"/>
                </a:cubicBezTo>
                <a:close/>
                <a:moveTo>
                  <a:pt x="248" y="41"/>
                </a:moveTo>
                <a:cubicBezTo>
                  <a:pt x="248" y="42"/>
                  <a:pt x="250" y="41"/>
                  <a:pt x="250" y="40"/>
                </a:cubicBezTo>
                <a:cubicBezTo>
                  <a:pt x="249" y="40"/>
                  <a:pt x="249" y="41"/>
                  <a:pt x="248" y="41"/>
                </a:cubicBezTo>
                <a:close/>
                <a:moveTo>
                  <a:pt x="248" y="42"/>
                </a:moveTo>
                <a:cubicBezTo>
                  <a:pt x="249" y="41"/>
                  <a:pt x="250" y="41"/>
                  <a:pt x="251" y="40"/>
                </a:cubicBezTo>
                <a:cubicBezTo>
                  <a:pt x="250" y="40"/>
                  <a:pt x="249" y="41"/>
                  <a:pt x="248" y="42"/>
                </a:cubicBezTo>
                <a:close/>
                <a:moveTo>
                  <a:pt x="254" y="47"/>
                </a:moveTo>
                <a:cubicBezTo>
                  <a:pt x="253" y="47"/>
                  <a:pt x="250" y="49"/>
                  <a:pt x="248" y="49"/>
                </a:cubicBezTo>
                <a:cubicBezTo>
                  <a:pt x="248" y="51"/>
                  <a:pt x="252" y="48"/>
                  <a:pt x="254" y="47"/>
                </a:cubicBezTo>
                <a:close/>
                <a:moveTo>
                  <a:pt x="254" y="48"/>
                </a:moveTo>
                <a:cubicBezTo>
                  <a:pt x="253" y="48"/>
                  <a:pt x="252" y="49"/>
                  <a:pt x="252" y="50"/>
                </a:cubicBezTo>
                <a:cubicBezTo>
                  <a:pt x="253" y="49"/>
                  <a:pt x="254" y="49"/>
                  <a:pt x="254" y="48"/>
                </a:cubicBezTo>
                <a:close/>
                <a:moveTo>
                  <a:pt x="256" y="39"/>
                </a:moveTo>
                <a:cubicBezTo>
                  <a:pt x="257" y="39"/>
                  <a:pt x="255" y="40"/>
                  <a:pt x="256" y="39"/>
                </a:cubicBezTo>
                <a:cubicBezTo>
                  <a:pt x="254" y="40"/>
                  <a:pt x="255" y="40"/>
                  <a:pt x="254" y="41"/>
                </a:cubicBezTo>
                <a:cubicBezTo>
                  <a:pt x="255" y="41"/>
                  <a:pt x="256" y="40"/>
                  <a:pt x="256" y="39"/>
                </a:cubicBezTo>
                <a:close/>
                <a:moveTo>
                  <a:pt x="267" y="43"/>
                </a:moveTo>
                <a:cubicBezTo>
                  <a:pt x="267" y="42"/>
                  <a:pt x="266" y="43"/>
                  <a:pt x="268" y="41"/>
                </a:cubicBezTo>
                <a:cubicBezTo>
                  <a:pt x="266" y="42"/>
                  <a:pt x="266" y="43"/>
                  <a:pt x="264" y="43"/>
                </a:cubicBezTo>
                <a:cubicBezTo>
                  <a:pt x="263" y="45"/>
                  <a:pt x="266" y="43"/>
                  <a:pt x="267" y="43"/>
                </a:cubicBezTo>
                <a:close/>
                <a:moveTo>
                  <a:pt x="260" y="36"/>
                </a:moveTo>
                <a:cubicBezTo>
                  <a:pt x="259" y="36"/>
                  <a:pt x="258" y="37"/>
                  <a:pt x="258" y="38"/>
                </a:cubicBezTo>
                <a:cubicBezTo>
                  <a:pt x="258" y="38"/>
                  <a:pt x="259" y="37"/>
                  <a:pt x="260" y="36"/>
                </a:cubicBezTo>
                <a:close/>
                <a:moveTo>
                  <a:pt x="264" y="54"/>
                </a:moveTo>
                <a:cubicBezTo>
                  <a:pt x="264" y="55"/>
                  <a:pt x="263" y="55"/>
                  <a:pt x="262" y="55"/>
                </a:cubicBezTo>
                <a:cubicBezTo>
                  <a:pt x="263" y="56"/>
                  <a:pt x="263" y="56"/>
                  <a:pt x="261" y="57"/>
                </a:cubicBezTo>
                <a:cubicBezTo>
                  <a:pt x="263" y="57"/>
                  <a:pt x="266" y="54"/>
                  <a:pt x="264" y="54"/>
                </a:cubicBezTo>
                <a:close/>
                <a:moveTo>
                  <a:pt x="266" y="45"/>
                </a:moveTo>
                <a:cubicBezTo>
                  <a:pt x="265" y="45"/>
                  <a:pt x="264" y="46"/>
                  <a:pt x="264" y="46"/>
                </a:cubicBezTo>
                <a:cubicBezTo>
                  <a:pt x="264" y="46"/>
                  <a:pt x="265" y="46"/>
                  <a:pt x="266" y="45"/>
                </a:cubicBezTo>
                <a:close/>
                <a:moveTo>
                  <a:pt x="269" y="42"/>
                </a:moveTo>
                <a:cubicBezTo>
                  <a:pt x="267" y="43"/>
                  <a:pt x="265" y="44"/>
                  <a:pt x="263" y="44"/>
                </a:cubicBezTo>
                <a:cubicBezTo>
                  <a:pt x="262" y="45"/>
                  <a:pt x="263" y="45"/>
                  <a:pt x="262" y="45"/>
                </a:cubicBezTo>
                <a:cubicBezTo>
                  <a:pt x="264" y="45"/>
                  <a:pt x="268" y="44"/>
                  <a:pt x="269" y="42"/>
                </a:cubicBezTo>
                <a:close/>
                <a:moveTo>
                  <a:pt x="275" y="39"/>
                </a:moveTo>
                <a:cubicBezTo>
                  <a:pt x="273" y="39"/>
                  <a:pt x="272" y="40"/>
                  <a:pt x="272" y="41"/>
                </a:cubicBezTo>
                <a:cubicBezTo>
                  <a:pt x="273" y="41"/>
                  <a:pt x="274" y="40"/>
                  <a:pt x="275" y="39"/>
                </a:cubicBezTo>
                <a:close/>
                <a:moveTo>
                  <a:pt x="287" y="37"/>
                </a:moveTo>
                <a:cubicBezTo>
                  <a:pt x="286" y="37"/>
                  <a:pt x="285" y="37"/>
                  <a:pt x="285" y="37"/>
                </a:cubicBezTo>
                <a:cubicBezTo>
                  <a:pt x="284" y="38"/>
                  <a:pt x="286" y="37"/>
                  <a:pt x="287" y="37"/>
                </a:cubicBezTo>
                <a:close/>
                <a:moveTo>
                  <a:pt x="292" y="32"/>
                </a:moveTo>
                <a:cubicBezTo>
                  <a:pt x="291" y="32"/>
                  <a:pt x="291" y="32"/>
                  <a:pt x="291" y="32"/>
                </a:cubicBezTo>
                <a:cubicBezTo>
                  <a:pt x="291" y="33"/>
                  <a:pt x="288" y="33"/>
                  <a:pt x="287" y="34"/>
                </a:cubicBezTo>
                <a:cubicBezTo>
                  <a:pt x="287" y="34"/>
                  <a:pt x="284" y="35"/>
                  <a:pt x="282" y="36"/>
                </a:cubicBezTo>
                <a:cubicBezTo>
                  <a:pt x="285" y="35"/>
                  <a:pt x="283" y="36"/>
                  <a:pt x="285" y="36"/>
                </a:cubicBezTo>
                <a:cubicBezTo>
                  <a:pt x="287" y="35"/>
                  <a:pt x="287" y="35"/>
                  <a:pt x="287" y="35"/>
                </a:cubicBezTo>
                <a:cubicBezTo>
                  <a:pt x="287" y="35"/>
                  <a:pt x="286" y="35"/>
                  <a:pt x="287" y="35"/>
                </a:cubicBezTo>
                <a:cubicBezTo>
                  <a:pt x="288" y="34"/>
                  <a:pt x="289" y="34"/>
                  <a:pt x="291" y="34"/>
                </a:cubicBezTo>
                <a:cubicBezTo>
                  <a:pt x="290" y="33"/>
                  <a:pt x="291" y="33"/>
                  <a:pt x="292" y="32"/>
                </a:cubicBezTo>
                <a:close/>
                <a:moveTo>
                  <a:pt x="294" y="32"/>
                </a:moveTo>
                <a:cubicBezTo>
                  <a:pt x="293" y="34"/>
                  <a:pt x="293" y="33"/>
                  <a:pt x="291" y="33"/>
                </a:cubicBezTo>
                <a:cubicBezTo>
                  <a:pt x="291" y="34"/>
                  <a:pt x="291" y="34"/>
                  <a:pt x="291" y="34"/>
                </a:cubicBezTo>
                <a:cubicBezTo>
                  <a:pt x="292" y="34"/>
                  <a:pt x="296" y="32"/>
                  <a:pt x="294" y="32"/>
                </a:cubicBezTo>
                <a:close/>
                <a:moveTo>
                  <a:pt x="297" y="30"/>
                </a:moveTo>
                <a:cubicBezTo>
                  <a:pt x="297" y="31"/>
                  <a:pt x="296" y="31"/>
                  <a:pt x="295" y="32"/>
                </a:cubicBezTo>
                <a:cubicBezTo>
                  <a:pt x="296" y="32"/>
                  <a:pt x="296" y="32"/>
                  <a:pt x="297" y="32"/>
                </a:cubicBezTo>
                <a:cubicBezTo>
                  <a:pt x="298" y="31"/>
                  <a:pt x="299" y="30"/>
                  <a:pt x="297" y="30"/>
                </a:cubicBezTo>
                <a:close/>
                <a:moveTo>
                  <a:pt x="306" y="30"/>
                </a:moveTo>
                <a:cubicBezTo>
                  <a:pt x="305" y="30"/>
                  <a:pt x="304" y="31"/>
                  <a:pt x="303" y="31"/>
                </a:cubicBezTo>
                <a:cubicBezTo>
                  <a:pt x="304" y="31"/>
                  <a:pt x="305" y="31"/>
                  <a:pt x="306" y="30"/>
                </a:cubicBezTo>
                <a:close/>
                <a:moveTo>
                  <a:pt x="324" y="12"/>
                </a:moveTo>
                <a:cubicBezTo>
                  <a:pt x="326" y="12"/>
                  <a:pt x="327" y="12"/>
                  <a:pt x="329" y="11"/>
                </a:cubicBezTo>
                <a:cubicBezTo>
                  <a:pt x="327" y="11"/>
                  <a:pt x="326" y="12"/>
                  <a:pt x="324" y="12"/>
                </a:cubicBezTo>
                <a:close/>
                <a:moveTo>
                  <a:pt x="318" y="16"/>
                </a:moveTo>
                <a:cubicBezTo>
                  <a:pt x="319" y="16"/>
                  <a:pt x="320" y="15"/>
                  <a:pt x="321" y="15"/>
                </a:cubicBezTo>
                <a:cubicBezTo>
                  <a:pt x="320" y="15"/>
                  <a:pt x="319" y="15"/>
                  <a:pt x="318" y="16"/>
                </a:cubicBezTo>
                <a:close/>
                <a:moveTo>
                  <a:pt x="323" y="23"/>
                </a:moveTo>
                <a:cubicBezTo>
                  <a:pt x="321" y="24"/>
                  <a:pt x="322" y="25"/>
                  <a:pt x="320" y="25"/>
                </a:cubicBezTo>
                <a:cubicBezTo>
                  <a:pt x="320" y="26"/>
                  <a:pt x="325" y="24"/>
                  <a:pt x="323" y="23"/>
                </a:cubicBezTo>
                <a:close/>
                <a:moveTo>
                  <a:pt x="332" y="11"/>
                </a:moveTo>
                <a:cubicBezTo>
                  <a:pt x="331" y="11"/>
                  <a:pt x="331" y="11"/>
                  <a:pt x="331" y="12"/>
                </a:cubicBezTo>
                <a:cubicBezTo>
                  <a:pt x="329" y="12"/>
                  <a:pt x="333" y="10"/>
                  <a:pt x="331" y="10"/>
                </a:cubicBezTo>
                <a:cubicBezTo>
                  <a:pt x="330" y="11"/>
                  <a:pt x="329" y="11"/>
                  <a:pt x="330" y="12"/>
                </a:cubicBezTo>
                <a:cubicBezTo>
                  <a:pt x="329" y="12"/>
                  <a:pt x="328" y="11"/>
                  <a:pt x="327" y="12"/>
                </a:cubicBezTo>
                <a:cubicBezTo>
                  <a:pt x="326" y="12"/>
                  <a:pt x="322" y="13"/>
                  <a:pt x="322" y="14"/>
                </a:cubicBezTo>
                <a:cubicBezTo>
                  <a:pt x="322" y="14"/>
                  <a:pt x="325" y="13"/>
                  <a:pt x="326" y="13"/>
                </a:cubicBezTo>
                <a:cubicBezTo>
                  <a:pt x="325" y="15"/>
                  <a:pt x="332" y="11"/>
                  <a:pt x="334" y="11"/>
                </a:cubicBezTo>
                <a:cubicBezTo>
                  <a:pt x="334" y="11"/>
                  <a:pt x="332" y="11"/>
                  <a:pt x="332" y="11"/>
                </a:cubicBezTo>
                <a:close/>
                <a:moveTo>
                  <a:pt x="335" y="9"/>
                </a:moveTo>
                <a:cubicBezTo>
                  <a:pt x="334" y="10"/>
                  <a:pt x="332" y="10"/>
                  <a:pt x="333" y="10"/>
                </a:cubicBezTo>
                <a:cubicBezTo>
                  <a:pt x="334" y="10"/>
                  <a:pt x="334" y="9"/>
                  <a:pt x="336" y="9"/>
                </a:cubicBezTo>
                <a:cubicBezTo>
                  <a:pt x="336" y="9"/>
                  <a:pt x="336" y="9"/>
                  <a:pt x="335" y="9"/>
                </a:cubicBezTo>
                <a:close/>
                <a:moveTo>
                  <a:pt x="337" y="8"/>
                </a:moveTo>
                <a:cubicBezTo>
                  <a:pt x="337" y="8"/>
                  <a:pt x="338" y="8"/>
                  <a:pt x="338" y="8"/>
                </a:cubicBezTo>
                <a:cubicBezTo>
                  <a:pt x="339" y="7"/>
                  <a:pt x="339" y="8"/>
                  <a:pt x="339" y="8"/>
                </a:cubicBezTo>
                <a:cubicBezTo>
                  <a:pt x="340" y="7"/>
                  <a:pt x="340" y="7"/>
                  <a:pt x="339" y="7"/>
                </a:cubicBezTo>
                <a:lnTo>
                  <a:pt x="337" y="8"/>
                </a:lnTo>
                <a:close/>
                <a:moveTo>
                  <a:pt x="344" y="9"/>
                </a:moveTo>
                <a:cubicBezTo>
                  <a:pt x="343" y="8"/>
                  <a:pt x="342" y="9"/>
                  <a:pt x="342" y="9"/>
                </a:cubicBezTo>
                <a:cubicBezTo>
                  <a:pt x="341" y="10"/>
                  <a:pt x="343" y="9"/>
                  <a:pt x="344" y="9"/>
                </a:cubicBezTo>
                <a:close/>
                <a:moveTo>
                  <a:pt x="356" y="6"/>
                </a:moveTo>
                <a:cubicBezTo>
                  <a:pt x="356" y="6"/>
                  <a:pt x="356" y="6"/>
                  <a:pt x="356" y="6"/>
                </a:cubicBezTo>
                <a:cubicBezTo>
                  <a:pt x="355" y="6"/>
                  <a:pt x="354" y="7"/>
                  <a:pt x="354" y="6"/>
                </a:cubicBezTo>
                <a:cubicBezTo>
                  <a:pt x="353" y="7"/>
                  <a:pt x="353" y="7"/>
                  <a:pt x="352" y="7"/>
                </a:cubicBezTo>
                <a:cubicBezTo>
                  <a:pt x="353" y="7"/>
                  <a:pt x="355" y="7"/>
                  <a:pt x="357" y="7"/>
                </a:cubicBezTo>
                <a:cubicBezTo>
                  <a:pt x="358" y="6"/>
                  <a:pt x="358" y="5"/>
                  <a:pt x="356" y="6"/>
                </a:cubicBezTo>
                <a:close/>
                <a:moveTo>
                  <a:pt x="366" y="5"/>
                </a:moveTo>
                <a:cubicBezTo>
                  <a:pt x="365" y="5"/>
                  <a:pt x="364" y="5"/>
                  <a:pt x="363" y="6"/>
                </a:cubicBezTo>
                <a:cubicBezTo>
                  <a:pt x="363" y="6"/>
                  <a:pt x="363" y="6"/>
                  <a:pt x="363" y="6"/>
                </a:cubicBezTo>
                <a:cubicBezTo>
                  <a:pt x="364" y="6"/>
                  <a:pt x="365" y="6"/>
                  <a:pt x="366" y="5"/>
                </a:cubicBezTo>
                <a:close/>
                <a:moveTo>
                  <a:pt x="375" y="3"/>
                </a:moveTo>
                <a:cubicBezTo>
                  <a:pt x="376" y="3"/>
                  <a:pt x="377" y="3"/>
                  <a:pt x="378" y="3"/>
                </a:cubicBezTo>
                <a:cubicBezTo>
                  <a:pt x="378" y="2"/>
                  <a:pt x="375" y="3"/>
                  <a:pt x="373" y="3"/>
                </a:cubicBezTo>
                <a:cubicBezTo>
                  <a:pt x="373" y="4"/>
                  <a:pt x="374" y="4"/>
                  <a:pt x="375" y="4"/>
                </a:cubicBezTo>
                <a:cubicBezTo>
                  <a:pt x="375" y="4"/>
                  <a:pt x="376" y="4"/>
                  <a:pt x="377" y="3"/>
                </a:cubicBezTo>
                <a:cubicBezTo>
                  <a:pt x="376" y="3"/>
                  <a:pt x="376" y="3"/>
                  <a:pt x="375" y="3"/>
                </a:cubicBezTo>
                <a:close/>
                <a:moveTo>
                  <a:pt x="379" y="3"/>
                </a:moveTo>
                <a:cubicBezTo>
                  <a:pt x="381" y="3"/>
                  <a:pt x="383" y="2"/>
                  <a:pt x="385" y="2"/>
                </a:cubicBezTo>
                <a:cubicBezTo>
                  <a:pt x="385" y="2"/>
                  <a:pt x="384" y="2"/>
                  <a:pt x="384" y="2"/>
                </a:cubicBezTo>
                <a:cubicBezTo>
                  <a:pt x="383" y="2"/>
                  <a:pt x="383" y="2"/>
                  <a:pt x="383" y="2"/>
                </a:cubicBezTo>
                <a:cubicBezTo>
                  <a:pt x="382" y="2"/>
                  <a:pt x="381" y="2"/>
                  <a:pt x="379" y="3"/>
                </a:cubicBezTo>
                <a:close/>
                <a:moveTo>
                  <a:pt x="381" y="3"/>
                </a:moveTo>
                <a:cubicBezTo>
                  <a:pt x="379" y="3"/>
                  <a:pt x="381" y="4"/>
                  <a:pt x="380" y="4"/>
                </a:cubicBezTo>
                <a:cubicBezTo>
                  <a:pt x="381" y="4"/>
                  <a:pt x="381" y="4"/>
                  <a:pt x="381" y="4"/>
                </a:cubicBezTo>
                <a:cubicBezTo>
                  <a:pt x="382" y="4"/>
                  <a:pt x="382" y="3"/>
                  <a:pt x="381" y="3"/>
                </a:cubicBezTo>
                <a:close/>
                <a:moveTo>
                  <a:pt x="388" y="3"/>
                </a:moveTo>
                <a:cubicBezTo>
                  <a:pt x="388" y="3"/>
                  <a:pt x="387" y="3"/>
                  <a:pt x="388" y="2"/>
                </a:cubicBezTo>
                <a:cubicBezTo>
                  <a:pt x="386" y="2"/>
                  <a:pt x="385" y="3"/>
                  <a:pt x="384" y="2"/>
                </a:cubicBezTo>
                <a:cubicBezTo>
                  <a:pt x="383" y="3"/>
                  <a:pt x="383" y="3"/>
                  <a:pt x="382" y="3"/>
                </a:cubicBezTo>
                <a:cubicBezTo>
                  <a:pt x="384" y="4"/>
                  <a:pt x="386" y="4"/>
                  <a:pt x="388" y="3"/>
                </a:cubicBezTo>
                <a:close/>
                <a:moveTo>
                  <a:pt x="392" y="1"/>
                </a:moveTo>
                <a:cubicBezTo>
                  <a:pt x="391" y="1"/>
                  <a:pt x="392" y="1"/>
                  <a:pt x="391" y="1"/>
                </a:cubicBezTo>
                <a:cubicBezTo>
                  <a:pt x="391" y="1"/>
                  <a:pt x="391" y="1"/>
                  <a:pt x="390" y="1"/>
                </a:cubicBezTo>
                <a:cubicBezTo>
                  <a:pt x="390" y="2"/>
                  <a:pt x="390" y="1"/>
                  <a:pt x="388" y="2"/>
                </a:cubicBezTo>
                <a:cubicBezTo>
                  <a:pt x="389" y="2"/>
                  <a:pt x="389" y="2"/>
                  <a:pt x="389" y="2"/>
                </a:cubicBezTo>
                <a:cubicBezTo>
                  <a:pt x="390" y="2"/>
                  <a:pt x="390" y="2"/>
                  <a:pt x="390" y="2"/>
                </a:cubicBezTo>
                <a:cubicBezTo>
                  <a:pt x="390" y="2"/>
                  <a:pt x="391" y="2"/>
                  <a:pt x="391" y="2"/>
                </a:cubicBezTo>
                <a:cubicBezTo>
                  <a:pt x="392" y="2"/>
                  <a:pt x="393" y="1"/>
                  <a:pt x="392" y="1"/>
                </a:cubicBezTo>
                <a:close/>
                <a:moveTo>
                  <a:pt x="399" y="2"/>
                </a:moveTo>
                <a:cubicBezTo>
                  <a:pt x="397" y="2"/>
                  <a:pt x="396" y="2"/>
                  <a:pt x="395" y="2"/>
                </a:cubicBezTo>
                <a:cubicBezTo>
                  <a:pt x="395" y="3"/>
                  <a:pt x="397" y="3"/>
                  <a:pt x="399" y="2"/>
                </a:cubicBezTo>
                <a:close/>
                <a:moveTo>
                  <a:pt x="406" y="1"/>
                </a:moveTo>
                <a:cubicBezTo>
                  <a:pt x="405" y="1"/>
                  <a:pt x="404" y="1"/>
                  <a:pt x="403" y="1"/>
                </a:cubicBezTo>
                <a:cubicBezTo>
                  <a:pt x="403" y="1"/>
                  <a:pt x="403" y="1"/>
                  <a:pt x="403" y="1"/>
                </a:cubicBezTo>
                <a:cubicBezTo>
                  <a:pt x="404" y="1"/>
                  <a:pt x="403" y="1"/>
                  <a:pt x="403" y="1"/>
                </a:cubicBezTo>
                <a:cubicBezTo>
                  <a:pt x="404" y="1"/>
                  <a:pt x="405" y="1"/>
                  <a:pt x="406" y="1"/>
                </a:cubicBezTo>
                <a:close/>
                <a:moveTo>
                  <a:pt x="411" y="2"/>
                </a:moveTo>
                <a:cubicBezTo>
                  <a:pt x="411" y="1"/>
                  <a:pt x="408" y="1"/>
                  <a:pt x="407" y="1"/>
                </a:cubicBezTo>
                <a:cubicBezTo>
                  <a:pt x="408" y="2"/>
                  <a:pt x="410" y="1"/>
                  <a:pt x="411" y="2"/>
                </a:cubicBezTo>
                <a:close/>
                <a:moveTo>
                  <a:pt x="411" y="2"/>
                </a:moveTo>
                <a:cubicBezTo>
                  <a:pt x="411" y="2"/>
                  <a:pt x="410" y="2"/>
                  <a:pt x="410" y="2"/>
                </a:cubicBezTo>
                <a:cubicBezTo>
                  <a:pt x="410" y="2"/>
                  <a:pt x="410" y="2"/>
                  <a:pt x="410" y="2"/>
                </a:cubicBezTo>
                <a:cubicBezTo>
                  <a:pt x="411" y="2"/>
                  <a:pt x="411" y="2"/>
                  <a:pt x="412" y="2"/>
                </a:cubicBezTo>
                <a:cubicBezTo>
                  <a:pt x="412" y="2"/>
                  <a:pt x="412" y="2"/>
                  <a:pt x="411" y="2"/>
                </a:cubicBezTo>
                <a:close/>
                <a:moveTo>
                  <a:pt x="418" y="2"/>
                </a:moveTo>
                <a:cubicBezTo>
                  <a:pt x="416" y="2"/>
                  <a:pt x="414" y="2"/>
                  <a:pt x="412" y="2"/>
                </a:cubicBezTo>
                <a:cubicBezTo>
                  <a:pt x="414" y="2"/>
                  <a:pt x="416" y="2"/>
                  <a:pt x="418" y="2"/>
                </a:cubicBezTo>
                <a:close/>
                <a:moveTo>
                  <a:pt x="419" y="1"/>
                </a:moveTo>
                <a:cubicBezTo>
                  <a:pt x="418" y="0"/>
                  <a:pt x="416" y="1"/>
                  <a:pt x="415" y="1"/>
                </a:cubicBezTo>
                <a:cubicBezTo>
                  <a:pt x="416" y="1"/>
                  <a:pt x="418" y="2"/>
                  <a:pt x="419" y="1"/>
                </a:cubicBezTo>
                <a:close/>
                <a:moveTo>
                  <a:pt x="429" y="3"/>
                </a:moveTo>
                <a:cubicBezTo>
                  <a:pt x="428" y="3"/>
                  <a:pt x="428" y="3"/>
                  <a:pt x="428" y="2"/>
                </a:cubicBezTo>
                <a:cubicBezTo>
                  <a:pt x="428" y="3"/>
                  <a:pt x="426" y="3"/>
                  <a:pt x="424" y="3"/>
                </a:cubicBezTo>
                <a:cubicBezTo>
                  <a:pt x="426" y="4"/>
                  <a:pt x="427" y="3"/>
                  <a:pt x="429" y="3"/>
                </a:cubicBezTo>
                <a:close/>
                <a:moveTo>
                  <a:pt x="109" y="202"/>
                </a:moveTo>
                <a:cubicBezTo>
                  <a:pt x="108" y="203"/>
                  <a:pt x="107" y="204"/>
                  <a:pt x="107" y="205"/>
                </a:cubicBezTo>
                <a:cubicBezTo>
                  <a:pt x="108" y="204"/>
                  <a:pt x="109" y="203"/>
                  <a:pt x="109" y="202"/>
                </a:cubicBezTo>
                <a:close/>
                <a:moveTo>
                  <a:pt x="131" y="179"/>
                </a:moveTo>
                <a:cubicBezTo>
                  <a:pt x="130" y="179"/>
                  <a:pt x="130" y="180"/>
                  <a:pt x="130" y="181"/>
                </a:cubicBezTo>
                <a:cubicBezTo>
                  <a:pt x="130" y="181"/>
                  <a:pt x="132" y="179"/>
                  <a:pt x="131" y="179"/>
                </a:cubicBezTo>
                <a:close/>
                <a:moveTo>
                  <a:pt x="139" y="166"/>
                </a:moveTo>
                <a:cubicBezTo>
                  <a:pt x="138" y="166"/>
                  <a:pt x="138" y="167"/>
                  <a:pt x="137" y="168"/>
                </a:cubicBezTo>
                <a:cubicBezTo>
                  <a:pt x="138" y="168"/>
                  <a:pt x="139" y="167"/>
                  <a:pt x="139" y="166"/>
                </a:cubicBezTo>
                <a:close/>
                <a:moveTo>
                  <a:pt x="149" y="157"/>
                </a:moveTo>
                <a:cubicBezTo>
                  <a:pt x="148" y="157"/>
                  <a:pt x="147" y="158"/>
                  <a:pt x="148" y="159"/>
                </a:cubicBezTo>
                <a:cubicBezTo>
                  <a:pt x="148" y="158"/>
                  <a:pt x="149" y="158"/>
                  <a:pt x="149" y="157"/>
                </a:cubicBezTo>
                <a:close/>
                <a:moveTo>
                  <a:pt x="159" y="147"/>
                </a:moveTo>
                <a:cubicBezTo>
                  <a:pt x="159" y="147"/>
                  <a:pt x="158" y="148"/>
                  <a:pt x="158" y="148"/>
                </a:cubicBezTo>
                <a:cubicBezTo>
                  <a:pt x="157" y="149"/>
                  <a:pt x="158" y="149"/>
                  <a:pt x="157" y="150"/>
                </a:cubicBezTo>
                <a:cubicBezTo>
                  <a:pt x="156" y="151"/>
                  <a:pt x="157" y="149"/>
                  <a:pt x="157" y="149"/>
                </a:cubicBezTo>
                <a:cubicBezTo>
                  <a:pt x="155" y="150"/>
                  <a:pt x="154" y="152"/>
                  <a:pt x="153" y="153"/>
                </a:cubicBezTo>
                <a:cubicBezTo>
                  <a:pt x="155" y="152"/>
                  <a:pt x="156" y="152"/>
                  <a:pt x="158" y="151"/>
                </a:cubicBezTo>
                <a:cubicBezTo>
                  <a:pt x="158" y="150"/>
                  <a:pt x="159" y="149"/>
                  <a:pt x="159" y="147"/>
                </a:cubicBezTo>
                <a:close/>
                <a:moveTo>
                  <a:pt x="165" y="142"/>
                </a:moveTo>
                <a:cubicBezTo>
                  <a:pt x="164" y="142"/>
                  <a:pt x="163" y="144"/>
                  <a:pt x="162" y="144"/>
                </a:cubicBezTo>
                <a:cubicBezTo>
                  <a:pt x="162" y="144"/>
                  <a:pt x="163" y="144"/>
                  <a:pt x="163" y="145"/>
                </a:cubicBezTo>
                <a:cubicBezTo>
                  <a:pt x="162" y="145"/>
                  <a:pt x="162" y="145"/>
                  <a:pt x="161" y="145"/>
                </a:cubicBezTo>
                <a:cubicBezTo>
                  <a:pt x="161" y="146"/>
                  <a:pt x="161" y="146"/>
                  <a:pt x="160" y="147"/>
                </a:cubicBezTo>
                <a:cubicBezTo>
                  <a:pt x="162" y="146"/>
                  <a:pt x="163" y="145"/>
                  <a:pt x="164" y="144"/>
                </a:cubicBezTo>
                <a:cubicBezTo>
                  <a:pt x="163" y="144"/>
                  <a:pt x="165" y="143"/>
                  <a:pt x="165" y="142"/>
                </a:cubicBezTo>
                <a:close/>
                <a:moveTo>
                  <a:pt x="174" y="136"/>
                </a:moveTo>
                <a:cubicBezTo>
                  <a:pt x="173" y="136"/>
                  <a:pt x="172" y="136"/>
                  <a:pt x="172" y="137"/>
                </a:cubicBezTo>
                <a:cubicBezTo>
                  <a:pt x="172" y="137"/>
                  <a:pt x="173" y="136"/>
                  <a:pt x="174" y="136"/>
                </a:cubicBezTo>
                <a:close/>
                <a:moveTo>
                  <a:pt x="187" y="126"/>
                </a:moveTo>
                <a:cubicBezTo>
                  <a:pt x="186" y="126"/>
                  <a:pt x="184" y="127"/>
                  <a:pt x="183" y="128"/>
                </a:cubicBezTo>
                <a:cubicBezTo>
                  <a:pt x="185" y="128"/>
                  <a:pt x="186" y="127"/>
                  <a:pt x="187" y="126"/>
                </a:cubicBezTo>
                <a:close/>
                <a:moveTo>
                  <a:pt x="209" y="110"/>
                </a:moveTo>
                <a:cubicBezTo>
                  <a:pt x="209" y="109"/>
                  <a:pt x="208" y="110"/>
                  <a:pt x="208" y="110"/>
                </a:cubicBezTo>
                <a:cubicBezTo>
                  <a:pt x="207" y="111"/>
                  <a:pt x="209" y="111"/>
                  <a:pt x="209" y="110"/>
                </a:cubicBezTo>
                <a:close/>
                <a:moveTo>
                  <a:pt x="301" y="62"/>
                </a:moveTo>
                <a:cubicBezTo>
                  <a:pt x="300" y="62"/>
                  <a:pt x="299" y="63"/>
                  <a:pt x="299" y="63"/>
                </a:cubicBezTo>
                <a:cubicBezTo>
                  <a:pt x="300" y="63"/>
                  <a:pt x="300" y="63"/>
                  <a:pt x="301" y="63"/>
                </a:cubicBezTo>
                <a:cubicBezTo>
                  <a:pt x="301" y="63"/>
                  <a:pt x="302" y="62"/>
                  <a:pt x="301" y="62"/>
                </a:cubicBezTo>
                <a:close/>
                <a:moveTo>
                  <a:pt x="320" y="56"/>
                </a:moveTo>
                <a:cubicBezTo>
                  <a:pt x="320" y="55"/>
                  <a:pt x="318" y="56"/>
                  <a:pt x="317" y="57"/>
                </a:cubicBezTo>
                <a:cubicBezTo>
                  <a:pt x="318" y="57"/>
                  <a:pt x="319" y="56"/>
                  <a:pt x="320" y="56"/>
                </a:cubicBezTo>
                <a:close/>
                <a:moveTo>
                  <a:pt x="399" y="40"/>
                </a:moveTo>
                <a:cubicBezTo>
                  <a:pt x="399" y="41"/>
                  <a:pt x="400" y="41"/>
                  <a:pt x="400" y="41"/>
                </a:cubicBezTo>
                <a:cubicBezTo>
                  <a:pt x="400" y="41"/>
                  <a:pt x="401" y="40"/>
                  <a:pt x="402" y="40"/>
                </a:cubicBezTo>
                <a:cubicBezTo>
                  <a:pt x="403" y="40"/>
                  <a:pt x="400" y="40"/>
                  <a:pt x="399" y="40"/>
                </a:cubicBezTo>
                <a:close/>
                <a:moveTo>
                  <a:pt x="410" y="40"/>
                </a:moveTo>
                <a:cubicBezTo>
                  <a:pt x="409" y="39"/>
                  <a:pt x="406" y="40"/>
                  <a:pt x="404" y="40"/>
                </a:cubicBezTo>
                <a:cubicBezTo>
                  <a:pt x="404" y="41"/>
                  <a:pt x="406" y="40"/>
                  <a:pt x="407" y="40"/>
                </a:cubicBezTo>
                <a:cubicBezTo>
                  <a:pt x="407" y="40"/>
                  <a:pt x="407" y="41"/>
                  <a:pt x="408" y="41"/>
                </a:cubicBezTo>
                <a:cubicBezTo>
                  <a:pt x="409" y="41"/>
                  <a:pt x="408" y="40"/>
                  <a:pt x="410" y="40"/>
                </a:cubicBezTo>
                <a:close/>
                <a:moveTo>
                  <a:pt x="412" y="40"/>
                </a:moveTo>
                <a:cubicBezTo>
                  <a:pt x="412" y="40"/>
                  <a:pt x="413" y="40"/>
                  <a:pt x="414" y="40"/>
                </a:cubicBezTo>
                <a:cubicBezTo>
                  <a:pt x="415" y="39"/>
                  <a:pt x="411" y="39"/>
                  <a:pt x="412" y="40"/>
                </a:cubicBezTo>
                <a:close/>
                <a:moveTo>
                  <a:pt x="439" y="39"/>
                </a:moveTo>
                <a:cubicBezTo>
                  <a:pt x="439" y="38"/>
                  <a:pt x="436" y="39"/>
                  <a:pt x="435" y="39"/>
                </a:cubicBezTo>
                <a:cubicBezTo>
                  <a:pt x="435" y="39"/>
                  <a:pt x="438" y="39"/>
                  <a:pt x="439" y="39"/>
                </a:cubicBezTo>
                <a:close/>
                <a:moveTo>
                  <a:pt x="450" y="3"/>
                </a:moveTo>
                <a:cubicBezTo>
                  <a:pt x="450" y="2"/>
                  <a:pt x="448" y="2"/>
                  <a:pt x="449" y="2"/>
                </a:cubicBezTo>
                <a:cubicBezTo>
                  <a:pt x="448" y="2"/>
                  <a:pt x="448" y="2"/>
                  <a:pt x="447" y="2"/>
                </a:cubicBezTo>
                <a:cubicBezTo>
                  <a:pt x="447" y="2"/>
                  <a:pt x="449" y="3"/>
                  <a:pt x="450" y="3"/>
                </a:cubicBezTo>
                <a:close/>
                <a:moveTo>
                  <a:pt x="450" y="40"/>
                </a:moveTo>
                <a:cubicBezTo>
                  <a:pt x="449" y="39"/>
                  <a:pt x="448" y="39"/>
                  <a:pt x="447" y="40"/>
                </a:cubicBezTo>
                <a:cubicBezTo>
                  <a:pt x="448" y="40"/>
                  <a:pt x="449" y="40"/>
                  <a:pt x="449" y="40"/>
                </a:cubicBezTo>
                <a:cubicBezTo>
                  <a:pt x="450" y="40"/>
                  <a:pt x="450" y="40"/>
                  <a:pt x="450" y="40"/>
                </a:cubicBezTo>
                <a:close/>
                <a:moveTo>
                  <a:pt x="455" y="41"/>
                </a:moveTo>
                <a:cubicBezTo>
                  <a:pt x="456" y="41"/>
                  <a:pt x="456" y="41"/>
                  <a:pt x="456" y="41"/>
                </a:cubicBezTo>
                <a:cubicBezTo>
                  <a:pt x="457" y="41"/>
                  <a:pt x="456" y="40"/>
                  <a:pt x="455" y="41"/>
                </a:cubicBezTo>
                <a:close/>
                <a:moveTo>
                  <a:pt x="472" y="42"/>
                </a:moveTo>
                <a:cubicBezTo>
                  <a:pt x="471" y="42"/>
                  <a:pt x="470" y="42"/>
                  <a:pt x="470" y="42"/>
                </a:cubicBezTo>
                <a:cubicBezTo>
                  <a:pt x="468" y="42"/>
                  <a:pt x="470" y="42"/>
                  <a:pt x="468" y="42"/>
                </a:cubicBezTo>
                <a:cubicBezTo>
                  <a:pt x="468" y="43"/>
                  <a:pt x="469" y="43"/>
                  <a:pt x="470" y="43"/>
                </a:cubicBezTo>
                <a:cubicBezTo>
                  <a:pt x="470" y="43"/>
                  <a:pt x="470" y="43"/>
                  <a:pt x="470" y="42"/>
                </a:cubicBezTo>
                <a:cubicBezTo>
                  <a:pt x="471" y="42"/>
                  <a:pt x="471" y="43"/>
                  <a:pt x="471" y="43"/>
                </a:cubicBezTo>
                <a:cubicBezTo>
                  <a:pt x="472" y="43"/>
                  <a:pt x="471" y="42"/>
                  <a:pt x="472" y="42"/>
                </a:cubicBezTo>
                <a:close/>
                <a:moveTo>
                  <a:pt x="476" y="43"/>
                </a:moveTo>
                <a:cubicBezTo>
                  <a:pt x="474" y="42"/>
                  <a:pt x="474" y="43"/>
                  <a:pt x="475" y="43"/>
                </a:cubicBezTo>
                <a:cubicBezTo>
                  <a:pt x="476" y="43"/>
                  <a:pt x="475" y="43"/>
                  <a:pt x="476" y="43"/>
                </a:cubicBezTo>
                <a:close/>
                <a:moveTo>
                  <a:pt x="478" y="44"/>
                </a:moveTo>
                <a:cubicBezTo>
                  <a:pt x="478" y="44"/>
                  <a:pt x="477" y="44"/>
                  <a:pt x="476" y="44"/>
                </a:cubicBezTo>
                <a:cubicBezTo>
                  <a:pt x="477" y="44"/>
                  <a:pt x="478" y="44"/>
                  <a:pt x="478" y="44"/>
                </a:cubicBezTo>
                <a:close/>
                <a:moveTo>
                  <a:pt x="486" y="45"/>
                </a:moveTo>
                <a:cubicBezTo>
                  <a:pt x="485" y="44"/>
                  <a:pt x="483" y="45"/>
                  <a:pt x="482" y="44"/>
                </a:cubicBezTo>
                <a:cubicBezTo>
                  <a:pt x="481" y="44"/>
                  <a:pt x="484" y="45"/>
                  <a:pt x="482" y="45"/>
                </a:cubicBezTo>
                <a:cubicBezTo>
                  <a:pt x="483" y="45"/>
                  <a:pt x="484" y="45"/>
                  <a:pt x="484" y="46"/>
                </a:cubicBezTo>
                <a:cubicBezTo>
                  <a:pt x="484" y="45"/>
                  <a:pt x="485" y="45"/>
                  <a:pt x="486" y="45"/>
                </a:cubicBezTo>
                <a:close/>
                <a:moveTo>
                  <a:pt x="495" y="10"/>
                </a:moveTo>
                <a:cubicBezTo>
                  <a:pt x="494" y="9"/>
                  <a:pt x="493" y="9"/>
                  <a:pt x="492" y="9"/>
                </a:cubicBezTo>
                <a:cubicBezTo>
                  <a:pt x="491" y="9"/>
                  <a:pt x="494" y="10"/>
                  <a:pt x="495" y="10"/>
                </a:cubicBezTo>
                <a:close/>
                <a:moveTo>
                  <a:pt x="568" y="35"/>
                </a:moveTo>
                <a:cubicBezTo>
                  <a:pt x="567" y="36"/>
                  <a:pt x="569" y="37"/>
                  <a:pt x="570" y="37"/>
                </a:cubicBezTo>
                <a:cubicBezTo>
                  <a:pt x="571" y="37"/>
                  <a:pt x="569" y="36"/>
                  <a:pt x="568" y="35"/>
                </a:cubicBezTo>
                <a:close/>
                <a:moveTo>
                  <a:pt x="587" y="46"/>
                </a:moveTo>
                <a:cubicBezTo>
                  <a:pt x="587" y="45"/>
                  <a:pt x="586" y="45"/>
                  <a:pt x="585" y="44"/>
                </a:cubicBezTo>
                <a:cubicBezTo>
                  <a:pt x="584" y="44"/>
                  <a:pt x="584" y="44"/>
                  <a:pt x="583" y="44"/>
                </a:cubicBezTo>
                <a:cubicBezTo>
                  <a:pt x="583" y="44"/>
                  <a:pt x="583" y="44"/>
                  <a:pt x="583" y="44"/>
                </a:cubicBezTo>
                <a:cubicBezTo>
                  <a:pt x="584" y="45"/>
                  <a:pt x="586" y="46"/>
                  <a:pt x="587" y="46"/>
                </a:cubicBezTo>
                <a:close/>
                <a:moveTo>
                  <a:pt x="592" y="48"/>
                </a:moveTo>
                <a:cubicBezTo>
                  <a:pt x="591" y="49"/>
                  <a:pt x="594" y="49"/>
                  <a:pt x="595" y="51"/>
                </a:cubicBezTo>
                <a:cubicBezTo>
                  <a:pt x="595" y="50"/>
                  <a:pt x="593" y="49"/>
                  <a:pt x="592" y="48"/>
                </a:cubicBezTo>
                <a:close/>
                <a:moveTo>
                  <a:pt x="626" y="71"/>
                </a:moveTo>
                <a:cubicBezTo>
                  <a:pt x="625" y="70"/>
                  <a:pt x="624" y="69"/>
                  <a:pt x="623" y="69"/>
                </a:cubicBezTo>
                <a:cubicBezTo>
                  <a:pt x="624" y="70"/>
                  <a:pt x="623" y="69"/>
                  <a:pt x="623" y="70"/>
                </a:cubicBezTo>
                <a:cubicBezTo>
                  <a:pt x="625" y="70"/>
                  <a:pt x="626" y="71"/>
                  <a:pt x="626" y="71"/>
                </a:cubicBezTo>
                <a:close/>
                <a:moveTo>
                  <a:pt x="627" y="72"/>
                </a:moveTo>
                <a:cubicBezTo>
                  <a:pt x="628" y="73"/>
                  <a:pt x="628" y="73"/>
                  <a:pt x="629" y="74"/>
                </a:cubicBezTo>
                <a:cubicBezTo>
                  <a:pt x="630" y="73"/>
                  <a:pt x="626" y="72"/>
                  <a:pt x="627" y="72"/>
                </a:cubicBezTo>
                <a:close/>
                <a:moveTo>
                  <a:pt x="660" y="99"/>
                </a:moveTo>
                <a:cubicBezTo>
                  <a:pt x="659" y="98"/>
                  <a:pt x="658" y="97"/>
                  <a:pt x="657" y="96"/>
                </a:cubicBezTo>
                <a:cubicBezTo>
                  <a:pt x="658" y="97"/>
                  <a:pt x="658" y="98"/>
                  <a:pt x="660" y="99"/>
                </a:cubicBezTo>
                <a:close/>
                <a:moveTo>
                  <a:pt x="665" y="156"/>
                </a:moveTo>
                <a:cubicBezTo>
                  <a:pt x="664" y="155"/>
                  <a:pt x="663" y="156"/>
                  <a:pt x="662" y="155"/>
                </a:cubicBezTo>
                <a:cubicBezTo>
                  <a:pt x="662" y="155"/>
                  <a:pt x="662" y="155"/>
                  <a:pt x="662" y="155"/>
                </a:cubicBezTo>
                <a:cubicBezTo>
                  <a:pt x="662" y="156"/>
                  <a:pt x="663" y="155"/>
                  <a:pt x="663" y="156"/>
                </a:cubicBezTo>
                <a:cubicBezTo>
                  <a:pt x="664" y="156"/>
                  <a:pt x="664" y="156"/>
                  <a:pt x="664" y="157"/>
                </a:cubicBezTo>
                <a:cubicBezTo>
                  <a:pt x="665" y="158"/>
                  <a:pt x="665" y="157"/>
                  <a:pt x="665" y="156"/>
                </a:cubicBezTo>
                <a:close/>
                <a:moveTo>
                  <a:pt x="667" y="159"/>
                </a:moveTo>
                <a:cubicBezTo>
                  <a:pt x="666" y="157"/>
                  <a:pt x="665" y="157"/>
                  <a:pt x="665" y="157"/>
                </a:cubicBezTo>
                <a:cubicBezTo>
                  <a:pt x="666" y="158"/>
                  <a:pt x="665" y="158"/>
                  <a:pt x="666" y="159"/>
                </a:cubicBezTo>
                <a:cubicBezTo>
                  <a:pt x="669" y="161"/>
                  <a:pt x="664" y="157"/>
                  <a:pt x="667" y="159"/>
                </a:cubicBezTo>
                <a:close/>
                <a:moveTo>
                  <a:pt x="670" y="162"/>
                </a:moveTo>
                <a:cubicBezTo>
                  <a:pt x="669" y="162"/>
                  <a:pt x="669" y="162"/>
                  <a:pt x="668" y="161"/>
                </a:cubicBezTo>
                <a:cubicBezTo>
                  <a:pt x="668" y="162"/>
                  <a:pt x="669" y="163"/>
                  <a:pt x="669" y="163"/>
                </a:cubicBezTo>
                <a:cubicBezTo>
                  <a:pt x="669" y="163"/>
                  <a:pt x="670" y="163"/>
                  <a:pt x="670" y="162"/>
                </a:cubicBezTo>
                <a:close/>
                <a:moveTo>
                  <a:pt x="672" y="165"/>
                </a:moveTo>
                <a:cubicBezTo>
                  <a:pt x="671" y="164"/>
                  <a:pt x="671" y="163"/>
                  <a:pt x="670" y="163"/>
                </a:cubicBezTo>
                <a:cubicBezTo>
                  <a:pt x="671" y="164"/>
                  <a:pt x="671" y="164"/>
                  <a:pt x="670" y="164"/>
                </a:cubicBezTo>
                <a:cubicBezTo>
                  <a:pt x="671" y="164"/>
                  <a:pt x="671" y="164"/>
                  <a:pt x="672" y="165"/>
                </a:cubicBezTo>
                <a:close/>
                <a:moveTo>
                  <a:pt x="700" y="141"/>
                </a:moveTo>
                <a:cubicBezTo>
                  <a:pt x="700" y="143"/>
                  <a:pt x="702" y="143"/>
                  <a:pt x="702" y="144"/>
                </a:cubicBezTo>
                <a:cubicBezTo>
                  <a:pt x="703" y="144"/>
                  <a:pt x="701" y="142"/>
                  <a:pt x="700" y="141"/>
                </a:cubicBezTo>
                <a:close/>
                <a:moveTo>
                  <a:pt x="705" y="149"/>
                </a:moveTo>
                <a:cubicBezTo>
                  <a:pt x="705" y="147"/>
                  <a:pt x="704" y="146"/>
                  <a:pt x="703" y="145"/>
                </a:cubicBezTo>
                <a:cubicBezTo>
                  <a:pt x="703" y="146"/>
                  <a:pt x="705" y="147"/>
                  <a:pt x="705" y="149"/>
                </a:cubicBezTo>
                <a:close/>
                <a:moveTo>
                  <a:pt x="707" y="150"/>
                </a:moveTo>
                <a:cubicBezTo>
                  <a:pt x="707" y="150"/>
                  <a:pt x="707" y="149"/>
                  <a:pt x="706" y="149"/>
                </a:cubicBezTo>
                <a:cubicBezTo>
                  <a:pt x="706" y="150"/>
                  <a:pt x="706" y="150"/>
                  <a:pt x="706" y="150"/>
                </a:cubicBezTo>
                <a:lnTo>
                  <a:pt x="707" y="150"/>
                </a:lnTo>
                <a:close/>
                <a:moveTo>
                  <a:pt x="761" y="292"/>
                </a:moveTo>
                <a:cubicBezTo>
                  <a:pt x="761" y="292"/>
                  <a:pt x="762" y="293"/>
                  <a:pt x="762" y="292"/>
                </a:cubicBezTo>
                <a:cubicBezTo>
                  <a:pt x="761" y="292"/>
                  <a:pt x="761" y="291"/>
                  <a:pt x="761" y="290"/>
                </a:cubicBezTo>
                <a:cubicBezTo>
                  <a:pt x="760" y="291"/>
                  <a:pt x="761" y="292"/>
                  <a:pt x="761" y="292"/>
                </a:cubicBezTo>
                <a:close/>
                <a:moveTo>
                  <a:pt x="740" y="199"/>
                </a:moveTo>
                <a:cubicBezTo>
                  <a:pt x="741" y="201"/>
                  <a:pt x="742" y="203"/>
                  <a:pt x="743" y="203"/>
                </a:cubicBezTo>
                <a:cubicBezTo>
                  <a:pt x="742" y="202"/>
                  <a:pt x="742" y="200"/>
                  <a:pt x="740" y="199"/>
                </a:cubicBezTo>
                <a:close/>
                <a:moveTo>
                  <a:pt x="745" y="252"/>
                </a:moveTo>
                <a:cubicBezTo>
                  <a:pt x="744" y="250"/>
                  <a:pt x="742" y="247"/>
                  <a:pt x="741" y="246"/>
                </a:cubicBezTo>
                <a:cubicBezTo>
                  <a:pt x="740" y="245"/>
                  <a:pt x="740" y="246"/>
                  <a:pt x="740" y="246"/>
                </a:cubicBezTo>
                <a:cubicBezTo>
                  <a:pt x="742" y="248"/>
                  <a:pt x="743" y="250"/>
                  <a:pt x="744" y="252"/>
                </a:cubicBezTo>
                <a:cubicBezTo>
                  <a:pt x="744" y="253"/>
                  <a:pt x="745" y="253"/>
                  <a:pt x="745" y="252"/>
                </a:cubicBezTo>
                <a:close/>
                <a:moveTo>
                  <a:pt x="749" y="260"/>
                </a:moveTo>
                <a:cubicBezTo>
                  <a:pt x="748" y="259"/>
                  <a:pt x="747" y="257"/>
                  <a:pt x="745" y="255"/>
                </a:cubicBezTo>
                <a:cubicBezTo>
                  <a:pt x="746" y="257"/>
                  <a:pt x="747" y="259"/>
                  <a:pt x="748" y="261"/>
                </a:cubicBezTo>
                <a:cubicBezTo>
                  <a:pt x="749" y="261"/>
                  <a:pt x="749" y="261"/>
                  <a:pt x="749" y="260"/>
                </a:cubicBezTo>
                <a:close/>
                <a:moveTo>
                  <a:pt x="754" y="269"/>
                </a:moveTo>
                <a:cubicBezTo>
                  <a:pt x="753" y="266"/>
                  <a:pt x="750" y="264"/>
                  <a:pt x="749" y="262"/>
                </a:cubicBezTo>
                <a:cubicBezTo>
                  <a:pt x="749" y="264"/>
                  <a:pt x="749" y="264"/>
                  <a:pt x="749" y="264"/>
                </a:cubicBezTo>
                <a:cubicBezTo>
                  <a:pt x="751" y="265"/>
                  <a:pt x="752" y="267"/>
                  <a:pt x="754" y="269"/>
                </a:cubicBezTo>
                <a:close/>
                <a:moveTo>
                  <a:pt x="758" y="224"/>
                </a:moveTo>
                <a:cubicBezTo>
                  <a:pt x="758" y="224"/>
                  <a:pt x="758" y="223"/>
                  <a:pt x="757" y="223"/>
                </a:cubicBezTo>
                <a:cubicBezTo>
                  <a:pt x="758" y="225"/>
                  <a:pt x="757" y="225"/>
                  <a:pt x="756" y="223"/>
                </a:cubicBezTo>
                <a:cubicBezTo>
                  <a:pt x="756" y="224"/>
                  <a:pt x="757" y="225"/>
                  <a:pt x="758" y="226"/>
                </a:cubicBezTo>
                <a:cubicBezTo>
                  <a:pt x="757" y="224"/>
                  <a:pt x="759" y="226"/>
                  <a:pt x="758" y="224"/>
                </a:cubicBezTo>
                <a:close/>
                <a:moveTo>
                  <a:pt x="768" y="283"/>
                </a:moveTo>
                <a:cubicBezTo>
                  <a:pt x="768" y="281"/>
                  <a:pt x="767" y="282"/>
                  <a:pt x="766" y="281"/>
                </a:cubicBezTo>
                <a:cubicBezTo>
                  <a:pt x="766" y="282"/>
                  <a:pt x="767" y="283"/>
                  <a:pt x="768" y="283"/>
                </a:cubicBezTo>
                <a:close/>
                <a:moveTo>
                  <a:pt x="768" y="279"/>
                </a:moveTo>
                <a:cubicBezTo>
                  <a:pt x="767" y="279"/>
                  <a:pt x="766" y="278"/>
                  <a:pt x="766" y="277"/>
                </a:cubicBezTo>
                <a:cubicBezTo>
                  <a:pt x="766" y="277"/>
                  <a:pt x="766" y="278"/>
                  <a:pt x="766" y="279"/>
                </a:cubicBezTo>
                <a:cubicBezTo>
                  <a:pt x="766" y="278"/>
                  <a:pt x="767" y="279"/>
                  <a:pt x="768" y="281"/>
                </a:cubicBezTo>
                <a:cubicBezTo>
                  <a:pt x="768" y="280"/>
                  <a:pt x="768" y="280"/>
                  <a:pt x="767" y="280"/>
                </a:cubicBezTo>
                <a:cubicBezTo>
                  <a:pt x="767" y="279"/>
                  <a:pt x="768" y="280"/>
                  <a:pt x="768" y="279"/>
                </a:cubicBezTo>
                <a:close/>
                <a:moveTo>
                  <a:pt x="771" y="260"/>
                </a:moveTo>
                <a:cubicBezTo>
                  <a:pt x="771" y="260"/>
                  <a:pt x="772" y="261"/>
                  <a:pt x="772" y="262"/>
                </a:cubicBezTo>
                <a:cubicBezTo>
                  <a:pt x="772" y="262"/>
                  <a:pt x="772" y="260"/>
                  <a:pt x="771" y="260"/>
                </a:cubicBezTo>
                <a:close/>
                <a:moveTo>
                  <a:pt x="775" y="271"/>
                </a:moveTo>
                <a:cubicBezTo>
                  <a:pt x="775" y="269"/>
                  <a:pt x="774" y="268"/>
                  <a:pt x="773" y="266"/>
                </a:cubicBezTo>
                <a:cubicBezTo>
                  <a:pt x="773" y="268"/>
                  <a:pt x="774" y="269"/>
                  <a:pt x="775" y="271"/>
                </a:cubicBezTo>
                <a:close/>
                <a:moveTo>
                  <a:pt x="777" y="277"/>
                </a:moveTo>
                <a:cubicBezTo>
                  <a:pt x="777" y="276"/>
                  <a:pt x="777" y="275"/>
                  <a:pt x="776" y="275"/>
                </a:cubicBezTo>
                <a:cubicBezTo>
                  <a:pt x="776" y="276"/>
                  <a:pt x="777" y="276"/>
                  <a:pt x="777" y="277"/>
                </a:cubicBezTo>
                <a:close/>
                <a:moveTo>
                  <a:pt x="779" y="276"/>
                </a:moveTo>
                <a:cubicBezTo>
                  <a:pt x="778" y="276"/>
                  <a:pt x="780" y="279"/>
                  <a:pt x="780" y="277"/>
                </a:cubicBezTo>
                <a:cubicBezTo>
                  <a:pt x="779" y="277"/>
                  <a:pt x="779" y="277"/>
                  <a:pt x="779" y="276"/>
                </a:cubicBezTo>
                <a:cubicBezTo>
                  <a:pt x="779" y="276"/>
                  <a:pt x="779" y="276"/>
                  <a:pt x="779" y="276"/>
                </a:cubicBezTo>
                <a:close/>
                <a:moveTo>
                  <a:pt x="782" y="283"/>
                </a:moveTo>
                <a:cubicBezTo>
                  <a:pt x="782" y="284"/>
                  <a:pt x="781" y="285"/>
                  <a:pt x="780" y="284"/>
                </a:cubicBezTo>
                <a:cubicBezTo>
                  <a:pt x="781" y="283"/>
                  <a:pt x="781" y="283"/>
                  <a:pt x="781" y="281"/>
                </a:cubicBezTo>
                <a:cubicBezTo>
                  <a:pt x="780" y="281"/>
                  <a:pt x="780" y="280"/>
                  <a:pt x="780" y="279"/>
                </a:cubicBezTo>
                <a:cubicBezTo>
                  <a:pt x="779" y="278"/>
                  <a:pt x="778" y="277"/>
                  <a:pt x="777" y="275"/>
                </a:cubicBezTo>
                <a:cubicBezTo>
                  <a:pt x="777" y="276"/>
                  <a:pt x="778" y="277"/>
                  <a:pt x="778" y="278"/>
                </a:cubicBezTo>
                <a:cubicBezTo>
                  <a:pt x="778" y="279"/>
                  <a:pt x="778" y="277"/>
                  <a:pt x="777" y="278"/>
                </a:cubicBezTo>
                <a:cubicBezTo>
                  <a:pt x="778" y="280"/>
                  <a:pt x="780" y="282"/>
                  <a:pt x="780" y="285"/>
                </a:cubicBezTo>
                <a:cubicBezTo>
                  <a:pt x="781" y="286"/>
                  <a:pt x="783" y="286"/>
                  <a:pt x="782" y="283"/>
                </a:cubicBezTo>
                <a:close/>
                <a:moveTo>
                  <a:pt x="713" y="312"/>
                </a:moveTo>
                <a:cubicBezTo>
                  <a:pt x="713" y="312"/>
                  <a:pt x="713" y="312"/>
                  <a:pt x="713" y="313"/>
                </a:cubicBezTo>
                <a:cubicBezTo>
                  <a:pt x="713" y="313"/>
                  <a:pt x="713" y="313"/>
                  <a:pt x="713" y="313"/>
                </a:cubicBezTo>
                <a:cubicBezTo>
                  <a:pt x="713" y="312"/>
                  <a:pt x="713" y="312"/>
                  <a:pt x="713" y="312"/>
                </a:cubicBezTo>
                <a:close/>
                <a:moveTo>
                  <a:pt x="694" y="321"/>
                </a:moveTo>
                <a:cubicBezTo>
                  <a:pt x="694" y="321"/>
                  <a:pt x="694" y="321"/>
                  <a:pt x="694" y="321"/>
                </a:cubicBezTo>
                <a:cubicBezTo>
                  <a:pt x="694" y="322"/>
                  <a:pt x="694" y="321"/>
                  <a:pt x="694" y="321"/>
                </a:cubicBezTo>
                <a:close/>
                <a:moveTo>
                  <a:pt x="704" y="332"/>
                </a:moveTo>
                <a:cubicBezTo>
                  <a:pt x="704" y="332"/>
                  <a:pt x="703" y="332"/>
                  <a:pt x="703" y="332"/>
                </a:cubicBezTo>
                <a:cubicBezTo>
                  <a:pt x="703" y="332"/>
                  <a:pt x="703" y="332"/>
                  <a:pt x="703" y="333"/>
                </a:cubicBezTo>
                <a:cubicBezTo>
                  <a:pt x="703" y="333"/>
                  <a:pt x="703" y="332"/>
                  <a:pt x="704" y="332"/>
                </a:cubicBezTo>
                <a:close/>
                <a:moveTo>
                  <a:pt x="704" y="331"/>
                </a:moveTo>
                <a:cubicBezTo>
                  <a:pt x="704" y="331"/>
                  <a:pt x="704" y="331"/>
                  <a:pt x="704" y="331"/>
                </a:cubicBezTo>
                <a:cubicBezTo>
                  <a:pt x="704" y="330"/>
                  <a:pt x="703" y="331"/>
                  <a:pt x="703" y="330"/>
                </a:cubicBezTo>
                <a:cubicBezTo>
                  <a:pt x="702" y="330"/>
                  <a:pt x="701" y="331"/>
                  <a:pt x="702" y="332"/>
                </a:cubicBezTo>
                <a:cubicBezTo>
                  <a:pt x="702" y="331"/>
                  <a:pt x="702" y="331"/>
                  <a:pt x="702" y="331"/>
                </a:cubicBezTo>
                <a:cubicBezTo>
                  <a:pt x="702" y="331"/>
                  <a:pt x="702" y="331"/>
                  <a:pt x="702" y="332"/>
                </a:cubicBezTo>
                <a:cubicBezTo>
                  <a:pt x="703" y="332"/>
                  <a:pt x="703" y="331"/>
                  <a:pt x="703" y="332"/>
                </a:cubicBezTo>
                <a:cubicBezTo>
                  <a:pt x="703" y="332"/>
                  <a:pt x="704" y="332"/>
                  <a:pt x="704" y="332"/>
                </a:cubicBezTo>
                <a:cubicBezTo>
                  <a:pt x="704" y="331"/>
                  <a:pt x="704" y="331"/>
                  <a:pt x="704" y="331"/>
                </a:cubicBezTo>
                <a:close/>
                <a:moveTo>
                  <a:pt x="705" y="331"/>
                </a:moveTo>
                <a:cubicBezTo>
                  <a:pt x="705" y="331"/>
                  <a:pt x="705" y="331"/>
                  <a:pt x="704" y="331"/>
                </a:cubicBezTo>
                <a:cubicBezTo>
                  <a:pt x="704" y="331"/>
                  <a:pt x="704" y="331"/>
                  <a:pt x="705" y="331"/>
                </a:cubicBezTo>
                <a:close/>
                <a:moveTo>
                  <a:pt x="707" y="332"/>
                </a:moveTo>
                <a:cubicBezTo>
                  <a:pt x="706" y="332"/>
                  <a:pt x="706" y="332"/>
                  <a:pt x="705" y="332"/>
                </a:cubicBezTo>
                <a:cubicBezTo>
                  <a:pt x="706" y="332"/>
                  <a:pt x="706" y="332"/>
                  <a:pt x="707" y="332"/>
                </a:cubicBezTo>
                <a:close/>
                <a:moveTo>
                  <a:pt x="708" y="333"/>
                </a:moveTo>
                <a:cubicBezTo>
                  <a:pt x="708" y="333"/>
                  <a:pt x="707" y="333"/>
                  <a:pt x="707" y="333"/>
                </a:cubicBezTo>
                <a:cubicBezTo>
                  <a:pt x="707" y="333"/>
                  <a:pt x="707" y="334"/>
                  <a:pt x="708" y="333"/>
                </a:cubicBezTo>
                <a:close/>
                <a:moveTo>
                  <a:pt x="710" y="321"/>
                </a:moveTo>
                <a:cubicBezTo>
                  <a:pt x="710" y="322"/>
                  <a:pt x="710" y="321"/>
                  <a:pt x="710" y="321"/>
                </a:cubicBezTo>
                <a:cubicBezTo>
                  <a:pt x="710" y="321"/>
                  <a:pt x="710" y="321"/>
                  <a:pt x="710" y="321"/>
                </a:cubicBezTo>
                <a:close/>
                <a:moveTo>
                  <a:pt x="710" y="322"/>
                </a:moveTo>
                <a:cubicBezTo>
                  <a:pt x="710" y="322"/>
                  <a:pt x="710" y="322"/>
                  <a:pt x="710" y="322"/>
                </a:cubicBezTo>
                <a:cubicBezTo>
                  <a:pt x="710" y="322"/>
                  <a:pt x="710" y="322"/>
                  <a:pt x="710" y="322"/>
                </a:cubicBezTo>
                <a:cubicBezTo>
                  <a:pt x="710" y="322"/>
                  <a:pt x="709" y="322"/>
                  <a:pt x="709" y="323"/>
                </a:cubicBezTo>
                <a:cubicBezTo>
                  <a:pt x="710" y="323"/>
                  <a:pt x="710" y="322"/>
                  <a:pt x="710" y="322"/>
                </a:cubicBezTo>
                <a:cubicBezTo>
                  <a:pt x="711" y="322"/>
                  <a:pt x="711" y="322"/>
                  <a:pt x="710" y="322"/>
                </a:cubicBezTo>
                <a:close/>
                <a:moveTo>
                  <a:pt x="714" y="340"/>
                </a:moveTo>
                <a:cubicBezTo>
                  <a:pt x="715" y="339"/>
                  <a:pt x="714" y="339"/>
                  <a:pt x="714" y="339"/>
                </a:cubicBezTo>
                <a:cubicBezTo>
                  <a:pt x="714" y="340"/>
                  <a:pt x="713" y="340"/>
                  <a:pt x="713" y="341"/>
                </a:cubicBezTo>
                <a:cubicBezTo>
                  <a:pt x="713" y="341"/>
                  <a:pt x="713" y="341"/>
                  <a:pt x="714" y="341"/>
                </a:cubicBezTo>
                <a:cubicBezTo>
                  <a:pt x="714" y="340"/>
                  <a:pt x="714" y="339"/>
                  <a:pt x="714" y="340"/>
                </a:cubicBezTo>
                <a:close/>
                <a:moveTo>
                  <a:pt x="720" y="316"/>
                </a:moveTo>
                <a:cubicBezTo>
                  <a:pt x="720" y="316"/>
                  <a:pt x="720" y="316"/>
                  <a:pt x="720" y="316"/>
                </a:cubicBezTo>
                <a:cubicBezTo>
                  <a:pt x="719" y="316"/>
                  <a:pt x="718" y="316"/>
                  <a:pt x="717" y="316"/>
                </a:cubicBezTo>
                <a:cubicBezTo>
                  <a:pt x="718" y="317"/>
                  <a:pt x="719" y="316"/>
                  <a:pt x="720" y="316"/>
                </a:cubicBezTo>
                <a:close/>
                <a:moveTo>
                  <a:pt x="721" y="341"/>
                </a:moveTo>
                <a:cubicBezTo>
                  <a:pt x="721" y="341"/>
                  <a:pt x="720" y="341"/>
                  <a:pt x="720" y="341"/>
                </a:cubicBezTo>
                <a:cubicBezTo>
                  <a:pt x="720" y="341"/>
                  <a:pt x="721" y="341"/>
                  <a:pt x="721" y="341"/>
                </a:cubicBezTo>
                <a:close/>
                <a:moveTo>
                  <a:pt x="722" y="317"/>
                </a:moveTo>
                <a:cubicBezTo>
                  <a:pt x="721" y="316"/>
                  <a:pt x="721" y="316"/>
                  <a:pt x="720" y="316"/>
                </a:cubicBezTo>
                <a:cubicBezTo>
                  <a:pt x="720" y="316"/>
                  <a:pt x="720" y="317"/>
                  <a:pt x="720" y="317"/>
                </a:cubicBezTo>
                <a:cubicBezTo>
                  <a:pt x="721" y="317"/>
                  <a:pt x="721" y="317"/>
                  <a:pt x="722" y="317"/>
                </a:cubicBezTo>
                <a:close/>
                <a:moveTo>
                  <a:pt x="724" y="317"/>
                </a:moveTo>
                <a:cubicBezTo>
                  <a:pt x="724" y="318"/>
                  <a:pt x="723" y="317"/>
                  <a:pt x="723" y="317"/>
                </a:cubicBezTo>
                <a:cubicBezTo>
                  <a:pt x="722" y="317"/>
                  <a:pt x="722" y="318"/>
                  <a:pt x="722" y="318"/>
                </a:cubicBezTo>
                <a:cubicBezTo>
                  <a:pt x="723" y="318"/>
                  <a:pt x="724" y="318"/>
                  <a:pt x="724" y="318"/>
                </a:cubicBezTo>
                <a:cubicBezTo>
                  <a:pt x="724" y="318"/>
                  <a:pt x="724" y="318"/>
                  <a:pt x="724" y="317"/>
                </a:cubicBezTo>
                <a:close/>
                <a:moveTo>
                  <a:pt x="734" y="348"/>
                </a:moveTo>
                <a:cubicBezTo>
                  <a:pt x="733" y="348"/>
                  <a:pt x="733" y="348"/>
                  <a:pt x="733" y="348"/>
                </a:cubicBezTo>
                <a:cubicBezTo>
                  <a:pt x="733" y="348"/>
                  <a:pt x="733" y="348"/>
                  <a:pt x="734" y="348"/>
                </a:cubicBezTo>
                <a:close/>
                <a:moveTo>
                  <a:pt x="735" y="348"/>
                </a:moveTo>
                <a:cubicBezTo>
                  <a:pt x="735" y="348"/>
                  <a:pt x="734" y="348"/>
                  <a:pt x="734" y="348"/>
                </a:cubicBezTo>
                <a:cubicBezTo>
                  <a:pt x="734" y="348"/>
                  <a:pt x="734" y="349"/>
                  <a:pt x="735" y="348"/>
                </a:cubicBezTo>
                <a:close/>
                <a:moveTo>
                  <a:pt x="736" y="349"/>
                </a:moveTo>
                <a:cubicBezTo>
                  <a:pt x="736" y="348"/>
                  <a:pt x="735" y="349"/>
                  <a:pt x="735" y="348"/>
                </a:cubicBezTo>
                <a:cubicBezTo>
                  <a:pt x="735" y="349"/>
                  <a:pt x="735" y="349"/>
                  <a:pt x="736" y="349"/>
                </a:cubicBezTo>
                <a:close/>
                <a:moveTo>
                  <a:pt x="748" y="356"/>
                </a:moveTo>
                <a:cubicBezTo>
                  <a:pt x="748" y="356"/>
                  <a:pt x="748" y="355"/>
                  <a:pt x="748" y="355"/>
                </a:cubicBezTo>
                <a:cubicBezTo>
                  <a:pt x="748" y="356"/>
                  <a:pt x="748" y="356"/>
                  <a:pt x="748" y="356"/>
                </a:cubicBezTo>
                <a:close/>
                <a:moveTo>
                  <a:pt x="756" y="318"/>
                </a:moveTo>
                <a:cubicBezTo>
                  <a:pt x="756" y="319"/>
                  <a:pt x="756" y="319"/>
                  <a:pt x="756" y="319"/>
                </a:cubicBezTo>
                <a:cubicBezTo>
                  <a:pt x="756" y="318"/>
                  <a:pt x="756" y="318"/>
                  <a:pt x="756" y="318"/>
                </a:cubicBezTo>
                <a:cubicBezTo>
                  <a:pt x="756" y="318"/>
                  <a:pt x="756" y="318"/>
                  <a:pt x="756" y="318"/>
                </a:cubicBezTo>
                <a:close/>
                <a:moveTo>
                  <a:pt x="756" y="360"/>
                </a:moveTo>
                <a:cubicBezTo>
                  <a:pt x="756" y="360"/>
                  <a:pt x="756" y="360"/>
                  <a:pt x="756" y="360"/>
                </a:cubicBezTo>
                <a:cubicBezTo>
                  <a:pt x="755" y="360"/>
                  <a:pt x="756" y="360"/>
                  <a:pt x="756" y="360"/>
                </a:cubicBezTo>
                <a:close/>
                <a:moveTo>
                  <a:pt x="757" y="361"/>
                </a:moveTo>
                <a:cubicBezTo>
                  <a:pt x="757" y="361"/>
                  <a:pt x="756" y="361"/>
                  <a:pt x="756" y="361"/>
                </a:cubicBezTo>
                <a:cubicBezTo>
                  <a:pt x="756" y="361"/>
                  <a:pt x="756" y="361"/>
                  <a:pt x="757" y="361"/>
                </a:cubicBezTo>
                <a:cubicBezTo>
                  <a:pt x="757" y="361"/>
                  <a:pt x="757" y="361"/>
                  <a:pt x="757" y="361"/>
                </a:cubicBezTo>
                <a:close/>
                <a:moveTo>
                  <a:pt x="757" y="318"/>
                </a:moveTo>
                <a:cubicBezTo>
                  <a:pt x="757" y="318"/>
                  <a:pt x="757" y="318"/>
                  <a:pt x="757" y="318"/>
                </a:cubicBezTo>
                <a:cubicBezTo>
                  <a:pt x="757" y="318"/>
                  <a:pt x="756" y="318"/>
                  <a:pt x="756" y="319"/>
                </a:cubicBezTo>
                <a:cubicBezTo>
                  <a:pt x="757" y="318"/>
                  <a:pt x="757" y="319"/>
                  <a:pt x="757" y="318"/>
                </a:cubicBezTo>
                <a:close/>
                <a:moveTo>
                  <a:pt x="758" y="319"/>
                </a:moveTo>
                <a:cubicBezTo>
                  <a:pt x="758" y="319"/>
                  <a:pt x="758" y="319"/>
                  <a:pt x="758" y="318"/>
                </a:cubicBezTo>
                <a:cubicBezTo>
                  <a:pt x="757" y="319"/>
                  <a:pt x="758" y="319"/>
                  <a:pt x="757" y="319"/>
                </a:cubicBezTo>
                <a:cubicBezTo>
                  <a:pt x="757" y="320"/>
                  <a:pt x="758" y="319"/>
                  <a:pt x="758" y="319"/>
                </a:cubicBezTo>
                <a:close/>
                <a:moveTo>
                  <a:pt x="759" y="319"/>
                </a:moveTo>
                <a:cubicBezTo>
                  <a:pt x="759" y="319"/>
                  <a:pt x="760" y="319"/>
                  <a:pt x="760" y="319"/>
                </a:cubicBezTo>
                <a:cubicBezTo>
                  <a:pt x="759" y="318"/>
                  <a:pt x="759" y="319"/>
                  <a:pt x="759" y="319"/>
                </a:cubicBezTo>
                <a:cubicBezTo>
                  <a:pt x="759" y="319"/>
                  <a:pt x="759" y="319"/>
                  <a:pt x="759" y="319"/>
                </a:cubicBezTo>
                <a:cubicBezTo>
                  <a:pt x="758" y="319"/>
                  <a:pt x="758" y="319"/>
                  <a:pt x="758" y="320"/>
                </a:cubicBezTo>
                <a:cubicBezTo>
                  <a:pt x="758" y="320"/>
                  <a:pt x="759" y="319"/>
                  <a:pt x="759" y="319"/>
                </a:cubicBezTo>
                <a:close/>
                <a:moveTo>
                  <a:pt x="765" y="366"/>
                </a:moveTo>
                <a:cubicBezTo>
                  <a:pt x="765" y="367"/>
                  <a:pt x="766" y="367"/>
                  <a:pt x="766" y="367"/>
                </a:cubicBezTo>
                <a:cubicBezTo>
                  <a:pt x="766" y="367"/>
                  <a:pt x="765" y="367"/>
                  <a:pt x="765" y="366"/>
                </a:cubicBezTo>
                <a:close/>
                <a:moveTo>
                  <a:pt x="769" y="369"/>
                </a:moveTo>
                <a:cubicBezTo>
                  <a:pt x="769" y="369"/>
                  <a:pt x="769" y="369"/>
                  <a:pt x="769" y="369"/>
                </a:cubicBezTo>
                <a:cubicBezTo>
                  <a:pt x="769" y="368"/>
                  <a:pt x="768" y="368"/>
                  <a:pt x="768" y="368"/>
                </a:cubicBezTo>
                <a:cubicBezTo>
                  <a:pt x="768" y="369"/>
                  <a:pt x="768" y="369"/>
                  <a:pt x="768" y="369"/>
                </a:cubicBezTo>
                <a:cubicBezTo>
                  <a:pt x="769" y="369"/>
                  <a:pt x="769" y="369"/>
                  <a:pt x="769" y="369"/>
                </a:cubicBezTo>
                <a:close/>
                <a:moveTo>
                  <a:pt x="774" y="372"/>
                </a:moveTo>
                <a:cubicBezTo>
                  <a:pt x="773" y="373"/>
                  <a:pt x="774" y="373"/>
                  <a:pt x="774" y="374"/>
                </a:cubicBezTo>
                <a:cubicBezTo>
                  <a:pt x="774" y="373"/>
                  <a:pt x="774" y="373"/>
                  <a:pt x="774" y="372"/>
                </a:cubicBezTo>
                <a:close/>
                <a:moveTo>
                  <a:pt x="792" y="333"/>
                </a:moveTo>
                <a:cubicBezTo>
                  <a:pt x="792" y="333"/>
                  <a:pt x="792" y="333"/>
                  <a:pt x="792" y="333"/>
                </a:cubicBezTo>
                <a:cubicBezTo>
                  <a:pt x="793" y="333"/>
                  <a:pt x="793" y="333"/>
                  <a:pt x="793" y="333"/>
                </a:cubicBezTo>
                <a:cubicBezTo>
                  <a:pt x="792" y="333"/>
                  <a:pt x="792" y="333"/>
                  <a:pt x="792" y="333"/>
                </a:cubicBezTo>
                <a:close/>
                <a:moveTo>
                  <a:pt x="791" y="317"/>
                </a:moveTo>
                <a:cubicBezTo>
                  <a:pt x="791" y="317"/>
                  <a:pt x="792" y="317"/>
                  <a:pt x="792" y="317"/>
                </a:cubicBezTo>
                <a:cubicBezTo>
                  <a:pt x="792" y="317"/>
                  <a:pt x="792" y="316"/>
                  <a:pt x="792" y="316"/>
                </a:cubicBezTo>
                <a:cubicBezTo>
                  <a:pt x="792" y="316"/>
                  <a:pt x="792" y="316"/>
                  <a:pt x="791" y="316"/>
                </a:cubicBezTo>
                <a:lnTo>
                  <a:pt x="791" y="317"/>
                </a:lnTo>
                <a:close/>
                <a:moveTo>
                  <a:pt x="790" y="335"/>
                </a:moveTo>
                <a:cubicBezTo>
                  <a:pt x="791" y="335"/>
                  <a:pt x="791" y="335"/>
                  <a:pt x="790" y="335"/>
                </a:cubicBezTo>
                <a:cubicBezTo>
                  <a:pt x="790" y="334"/>
                  <a:pt x="790" y="334"/>
                  <a:pt x="790" y="334"/>
                </a:cubicBezTo>
                <a:cubicBezTo>
                  <a:pt x="790" y="335"/>
                  <a:pt x="791" y="335"/>
                  <a:pt x="790" y="335"/>
                </a:cubicBezTo>
                <a:close/>
                <a:moveTo>
                  <a:pt x="789" y="340"/>
                </a:moveTo>
                <a:cubicBezTo>
                  <a:pt x="789" y="339"/>
                  <a:pt x="789" y="340"/>
                  <a:pt x="789" y="339"/>
                </a:cubicBezTo>
                <a:cubicBezTo>
                  <a:pt x="788" y="338"/>
                  <a:pt x="788" y="339"/>
                  <a:pt x="788" y="338"/>
                </a:cubicBezTo>
                <a:cubicBezTo>
                  <a:pt x="788" y="339"/>
                  <a:pt x="789" y="339"/>
                  <a:pt x="789" y="340"/>
                </a:cubicBezTo>
                <a:cubicBezTo>
                  <a:pt x="789" y="340"/>
                  <a:pt x="789" y="339"/>
                  <a:pt x="789" y="340"/>
                </a:cubicBezTo>
                <a:close/>
                <a:moveTo>
                  <a:pt x="789" y="339"/>
                </a:moveTo>
                <a:cubicBezTo>
                  <a:pt x="789" y="338"/>
                  <a:pt x="789" y="339"/>
                  <a:pt x="789" y="339"/>
                </a:cubicBezTo>
                <a:cubicBezTo>
                  <a:pt x="789" y="340"/>
                  <a:pt x="789" y="339"/>
                  <a:pt x="789" y="339"/>
                </a:cubicBezTo>
                <a:close/>
                <a:moveTo>
                  <a:pt x="789" y="339"/>
                </a:moveTo>
                <a:cubicBezTo>
                  <a:pt x="789" y="340"/>
                  <a:pt x="789" y="340"/>
                  <a:pt x="789" y="340"/>
                </a:cubicBezTo>
                <a:cubicBezTo>
                  <a:pt x="789" y="341"/>
                  <a:pt x="789" y="339"/>
                  <a:pt x="789" y="339"/>
                </a:cubicBezTo>
                <a:close/>
                <a:moveTo>
                  <a:pt x="790" y="340"/>
                </a:moveTo>
                <a:cubicBezTo>
                  <a:pt x="790" y="340"/>
                  <a:pt x="789" y="339"/>
                  <a:pt x="789" y="339"/>
                </a:cubicBezTo>
                <a:cubicBezTo>
                  <a:pt x="789" y="338"/>
                  <a:pt x="789" y="339"/>
                  <a:pt x="789" y="339"/>
                </a:cubicBezTo>
                <a:cubicBezTo>
                  <a:pt x="789" y="340"/>
                  <a:pt x="789" y="340"/>
                  <a:pt x="789" y="340"/>
                </a:cubicBezTo>
                <a:cubicBezTo>
                  <a:pt x="789" y="340"/>
                  <a:pt x="789" y="339"/>
                  <a:pt x="789" y="339"/>
                </a:cubicBezTo>
                <a:cubicBezTo>
                  <a:pt x="789" y="339"/>
                  <a:pt x="789" y="340"/>
                  <a:pt x="789" y="340"/>
                </a:cubicBezTo>
                <a:cubicBezTo>
                  <a:pt x="789" y="340"/>
                  <a:pt x="789" y="340"/>
                  <a:pt x="790" y="340"/>
                </a:cubicBezTo>
                <a:close/>
                <a:moveTo>
                  <a:pt x="790" y="334"/>
                </a:moveTo>
                <a:cubicBezTo>
                  <a:pt x="790" y="334"/>
                  <a:pt x="790" y="336"/>
                  <a:pt x="790" y="335"/>
                </a:cubicBezTo>
                <a:cubicBezTo>
                  <a:pt x="791" y="336"/>
                  <a:pt x="791" y="336"/>
                  <a:pt x="790" y="335"/>
                </a:cubicBezTo>
                <a:cubicBezTo>
                  <a:pt x="790" y="335"/>
                  <a:pt x="790" y="335"/>
                  <a:pt x="790" y="335"/>
                </a:cubicBezTo>
                <a:cubicBezTo>
                  <a:pt x="790" y="335"/>
                  <a:pt x="790" y="335"/>
                  <a:pt x="790" y="334"/>
                </a:cubicBezTo>
                <a:close/>
                <a:moveTo>
                  <a:pt x="790" y="336"/>
                </a:moveTo>
                <a:cubicBezTo>
                  <a:pt x="791" y="336"/>
                  <a:pt x="791" y="336"/>
                  <a:pt x="790" y="336"/>
                </a:cubicBezTo>
                <a:cubicBezTo>
                  <a:pt x="790" y="335"/>
                  <a:pt x="790" y="336"/>
                  <a:pt x="790" y="336"/>
                </a:cubicBezTo>
                <a:close/>
                <a:moveTo>
                  <a:pt x="790" y="339"/>
                </a:moveTo>
                <a:cubicBezTo>
                  <a:pt x="790" y="339"/>
                  <a:pt x="790" y="339"/>
                  <a:pt x="790" y="339"/>
                </a:cubicBezTo>
                <a:cubicBezTo>
                  <a:pt x="790" y="339"/>
                  <a:pt x="790" y="340"/>
                  <a:pt x="790" y="339"/>
                </a:cubicBezTo>
                <a:close/>
                <a:moveTo>
                  <a:pt x="790" y="340"/>
                </a:moveTo>
                <a:cubicBezTo>
                  <a:pt x="790" y="339"/>
                  <a:pt x="790" y="340"/>
                  <a:pt x="790" y="339"/>
                </a:cubicBezTo>
                <a:cubicBezTo>
                  <a:pt x="790" y="340"/>
                  <a:pt x="790" y="340"/>
                  <a:pt x="790" y="340"/>
                </a:cubicBezTo>
                <a:cubicBezTo>
                  <a:pt x="791" y="341"/>
                  <a:pt x="790" y="340"/>
                  <a:pt x="790" y="340"/>
                </a:cubicBezTo>
                <a:close/>
                <a:moveTo>
                  <a:pt x="791" y="339"/>
                </a:moveTo>
                <a:cubicBezTo>
                  <a:pt x="790" y="338"/>
                  <a:pt x="791" y="339"/>
                  <a:pt x="791" y="339"/>
                </a:cubicBezTo>
                <a:cubicBezTo>
                  <a:pt x="791" y="340"/>
                  <a:pt x="791" y="339"/>
                  <a:pt x="791" y="339"/>
                </a:cubicBezTo>
                <a:close/>
                <a:moveTo>
                  <a:pt x="792" y="336"/>
                </a:moveTo>
                <a:cubicBezTo>
                  <a:pt x="791" y="336"/>
                  <a:pt x="791" y="335"/>
                  <a:pt x="791" y="335"/>
                </a:cubicBezTo>
                <a:cubicBezTo>
                  <a:pt x="791" y="335"/>
                  <a:pt x="791" y="335"/>
                  <a:pt x="791" y="335"/>
                </a:cubicBezTo>
                <a:cubicBezTo>
                  <a:pt x="791" y="336"/>
                  <a:pt x="791" y="336"/>
                  <a:pt x="790" y="335"/>
                </a:cubicBezTo>
                <a:cubicBezTo>
                  <a:pt x="791" y="336"/>
                  <a:pt x="791" y="336"/>
                  <a:pt x="791" y="336"/>
                </a:cubicBezTo>
                <a:cubicBezTo>
                  <a:pt x="791" y="336"/>
                  <a:pt x="791" y="337"/>
                  <a:pt x="791" y="336"/>
                </a:cubicBezTo>
                <a:cubicBezTo>
                  <a:pt x="791" y="336"/>
                  <a:pt x="791" y="336"/>
                  <a:pt x="791" y="336"/>
                </a:cubicBezTo>
                <a:cubicBezTo>
                  <a:pt x="791" y="336"/>
                  <a:pt x="791" y="336"/>
                  <a:pt x="791" y="337"/>
                </a:cubicBezTo>
                <a:cubicBezTo>
                  <a:pt x="790" y="336"/>
                  <a:pt x="791" y="339"/>
                  <a:pt x="790" y="338"/>
                </a:cubicBezTo>
                <a:cubicBezTo>
                  <a:pt x="791" y="339"/>
                  <a:pt x="791" y="339"/>
                  <a:pt x="791" y="339"/>
                </a:cubicBezTo>
                <a:cubicBezTo>
                  <a:pt x="791" y="338"/>
                  <a:pt x="791" y="337"/>
                  <a:pt x="792" y="336"/>
                </a:cubicBezTo>
                <a:close/>
                <a:moveTo>
                  <a:pt x="799" y="392"/>
                </a:moveTo>
                <a:cubicBezTo>
                  <a:pt x="799" y="392"/>
                  <a:pt x="798" y="391"/>
                  <a:pt x="798" y="391"/>
                </a:cubicBezTo>
                <a:cubicBezTo>
                  <a:pt x="799" y="392"/>
                  <a:pt x="799" y="392"/>
                  <a:pt x="799" y="392"/>
                </a:cubicBezTo>
                <a:close/>
                <a:moveTo>
                  <a:pt x="811" y="399"/>
                </a:moveTo>
                <a:cubicBezTo>
                  <a:pt x="811" y="399"/>
                  <a:pt x="811" y="398"/>
                  <a:pt x="811" y="399"/>
                </a:cubicBezTo>
                <a:cubicBezTo>
                  <a:pt x="812" y="399"/>
                  <a:pt x="811" y="398"/>
                  <a:pt x="811" y="398"/>
                </a:cubicBezTo>
                <a:cubicBezTo>
                  <a:pt x="811" y="398"/>
                  <a:pt x="811" y="398"/>
                  <a:pt x="811" y="399"/>
                </a:cubicBezTo>
                <a:close/>
                <a:moveTo>
                  <a:pt x="813" y="389"/>
                </a:moveTo>
                <a:cubicBezTo>
                  <a:pt x="813" y="388"/>
                  <a:pt x="813" y="387"/>
                  <a:pt x="813" y="387"/>
                </a:cubicBezTo>
                <a:cubicBezTo>
                  <a:pt x="812" y="386"/>
                  <a:pt x="812" y="387"/>
                  <a:pt x="812" y="388"/>
                </a:cubicBezTo>
                <a:cubicBezTo>
                  <a:pt x="812" y="388"/>
                  <a:pt x="813" y="389"/>
                  <a:pt x="813" y="389"/>
                </a:cubicBezTo>
                <a:close/>
                <a:moveTo>
                  <a:pt x="814" y="386"/>
                </a:moveTo>
                <a:cubicBezTo>
                  <a:pt x="814" y="385"/>
                  <a:pt x="815" y="385"/>
                  <a:pt x="815" y="383"/>
                </a:cubicBezTo>
                <a:cubicBezTo>
                  <a:pt x="814" y="384"/>
                  <a:pt x="814" y="384"/>
                  <a:pt x="814" y="386"/>
                </a:cubicBezTo>
                <a:close/>
                <a:moveTo>
                  <a:pt x="815" y="385"/>
                </a:moveTo>
                <a:cubicBezTo>
                  <a:pt x="815" y="386"/>
                  <a:pt x="814" y="387"/>
                  <a:pt x="815" y="388"/>
                </a:cubicBezTo>
                <a:cubicBezTo>
                  <a:pt x="815" y="388"/>
                  <a:pt x="815" y="387"/>
                  <a:pt x="815" y="385"/>
                </a:cubicBezTo>
                <a:close/>
                <a:moveTo>
                  <a:pt x="815" y="383"/>
                </a:moveTo>
                <a:cubicBezTo>
                  <a:pt x="815" y="383"/>
                  <a:pt x="815" y="383"/>
                  <a:pt x="815" y="382"/>
                </a:cubicBezTo>
                <a:cubicBezTo>
                  <a:pt x="815" y="382"/>
                  <a:pt x="815" y="383"/>
                  <a:pt x="814" y="383"/>
                </a:cubicBezTo>
                <a:cubicBezTo>
                  <a:pt x="815" y="383"/>
                  <a:pt x="815" y="384"/>
                  <a:pt x="815" y="384"/>
                </a:cubicBezTo>
                <a:cubicBezTo>
                  <a:pt x="815" y="383"/>
                  <a:pt x="815" y="383"/>
                  <a:pt x="815" y="383"/>
                </a:cubicBezTo>
                <a:close/>
                <a:moveTo>
                  <a:pt x="816" y="383"/>
                </a:moveTo>
                <a:cubicBezTo>
                  <a:pt x="815" y="382"/>
                  <a:pt x="815" y="383"/>
                  <a:pt x="815" y="384"/>
                </a:cubicBezTo>
                <a:cubicBezTo>
                  <a:pt x="815" y="384"/>
                  <a:pt x="816" y="383"/>
                  <a:pt x="816" y="383"/>
                </a:cubicBezTo>
                <a:close/>
                <a:moveTo>
                  <a:pt x="816" y="326"/>
                </a:moveTo>
                <a:cubicBezTo>
                  <a:pt x="816" y="326"/>
                  <a:pt x="816" y="326"/>
                  <a:pt x="817" y="326"/>
                </a:cubicBezTo>
                <a:cubicBezTo>
                  <a:pt x="816" y="325"/>
                  <a:pt x="816" y="325"/>
                  <a:pt x="816" y="325"/>
                </a:cubicBezTo>
                <a:cubicBezTo>
                  <a:pt x="815" y="325"/>
                  <a:pt x="816" y="326"/>
                  <a:pt x="816" y="326"/>
                </a:cubicBezTo>
                <a:close/>
                <a:moveTo>
                  <a:pt x="817" y="382"/>
                </a:moveTo>
                <a:cubicBezTo>
                  <a:pt x="816" y="381"/>
                  <a:pt x="816" y="381"/>
                  <a:pt x="816" y="381"/>
                </a:cubicBezTo>
                <a:cubicBezTo>
                  <a:pt x="816" y="382"/>
                  <a:pt x="816" y="382"/>
                  <a:pt x="816" y="382"/>
                </a:cubicBezTo>
                <a:cubicBezTo>
                  <a:pt x="816" y="382"/>
                  <a:pt x="816" y="382"/>
                  <a:pt x="816" y="383"/>
                </a:cubicBezTo>
                <a:cubicBezTo>
                  <a:pt x="817" y="383"/>
                  <a:pt x="817" y="382"/>
                  <a:pt x="817" y="382"/>
                </a:cubicBezTo>
                <a:close/>
                <a:moveTo>
                  <a:pt x="817" y="378"/>
                </a:moveTo>
                <a:cubicBezTo>
                  <a:pt x="816" y="377"/>
                  <a:pt x="816" y="378"/>
                  <a:pt x="816" y="379"/>
                </a:cubicBezTo>
                <a:cubicBezTo>
                  <a:pt x="817" y="378"/>
                  <a:pt x="817" y="378"/>
                  <a:pt x="817" y="378"/>
                </a:cubicBezTo>
                <a:close/>
                <a:moveTo>
                  <a:pt x="819" y="321"/>
                </a:moveTo>
                <a:cubicBezTo>
                  <a:pt x="819" y="321"/>
                  <a:pt x="819" y="321"/>
                  <a:pt x="819" y="321"/>
                </a:cubicBezTo>
                <a:cubicBezTo>
                  <a:pt x="819" y="321"/>
                  <a:pt x="819" y="321"/>
                  <a:pt x="818" y="320"/>
                </a:cubicBezTo>
                <a:cubicBezTo>
                  <a:pt x="818" y="320"/>
                  <a:pt x="818" y="321"/>
                  <a:pt x="819" y="321"/>
                </a:cubicBezTo>
                <a:close/>
                <a:moveTo>
                  <a:pt x="819" y="340"/>
                </a:moveTo>
                <a:cubicBezTo>
                  <a:pt x="819" y="339"/>
                  <a:pt x="819" y="339"/>
                  <a:pt x="819" y="339"/>
                </a:cubicBezTo>
                <a:cubicBezTo>
                  <a:pt x="818" y="339"/>
                  <a:pt x="819" y="339"/>
                  <a:pt x="819" y="340"/>
                </a:cubicBezTo>
                <a:close/>
                <a:moveTo>
                  <a:pt x="818" y="371"/>
                </a:moveTo>
                <a:cubicBezTo>
                  <a:pt x="818" y="371"/>
                  <a:pt x="818" y="372"/>
                  <a:pt x="818" y="372"/>
                </a:cubicBezTo>
                <a:cubicBezTo>
                  <a:pt x="818" y="372"/>
                  <a:pt x="818" y="373"/>
                  <a:pt x="819" y="373"/>
                </a:cubicBezTo>
                <a:cubicBezTo>
                  <a:pt x="819" y="372"/>
                  <a:pt x="818" y="372"/>
                  <a:pt x="818" y="371"/>
                </a:cubicBezTo>
                <a:close/>
                <a:moveTo>
                  <a:pt x="818" y="345"/>
                </a:moveTo>
                <a:cubicBezTo>
                  <a:pt x="818" y="345"/>
                  <a:pt x="818" y="344"/>
                  <a:pt x="818" y="344"/>
                </a:cubicBezTo>
                <a:cubicBezTo>
                  <a:pt x="817" y="343"/>
                  <a:pt x="817" y="345"/>
                  <a:pt x="818" y="345"/>
                </a:cubicBezTo>
                <a:close/>
                <a:moveTo>
                  <a:pt x="818" y="375"/>
                </a:moveTo>
                <a:cubicBezTo>
                  <a:pt x="818" y="375"/>
                  <a:pt x="818" y="374"/>
                  <a:pt x="819" y="374"/>
                </a:cubicBezTo>
                <a:cubicBezTo>
                  <a:pt x="819" y="373"/>
                  <a:pt x="818" y="373"/>
                  <a:pt x="818" y="373"/>
                </a:cubicBezTo>
                <a:cubicBezTo>
                  <a:pt x="818" y="373"/>
                  <a:pt x="817" y="374"/>
                  <a:pt x="818" y="375"/>
                </a:cubicBezTo>
                <a:cubicBezTo>
                  <a:pt x="818" y="375"/>
                  <a:pt x="818" y="375"/>
                  <a:pt x="818" y="375"/>
                </a:cubicBezTo>
                <a:close/>
                <a:moveTo>
                  <a:pt x="819" y="378"/>
                </a:moveTo>
                <a:cubicBezTo>
                  <a:pt x="818" y="377"/>
                  <a:pt x="818" y="377"/>
                  <a:pt x="818" y="376"/>
                </a:cubicBezTo>
                <a:cubicBezTo>
                  <a:pt x="818" y="376"/>
                  <a:pt x="818" y="376"/>
                  <a:pt x="818" y="376"/>
                </a:cubicBezTo>
                <a:cubicBezTo>
                  <a:pt x="818" y="376"/>
                  <a:pt x="818" y="377"/>
                  <a:pt x="818" y="377"/>
                </a:cubicBezTo>
                <a:cubicBezTo>
                  <a:pt x="818" y="377"/>
                  <a:pt x="818" y="377"/>
                  <a:pt x="818" y="377"/>
                </a:cubicBezTo>
                <a:cubicBezTo>
                  <a:pt x="818" y="378"/>
                  <a:pt x="818" y="378"/>
                  <a:pt x="818" y="378"/>
                </a:cubicBezTo>
                <a:cubicBezTo>
                  <a:pt x="818" y="378"/>
                  <a:pt x="818" y="378"/>
                  <a:pt x="818" y="377"/>
                </a:cubicBezTo>
                <a:cubicBezTo>
                  <a:pt x="818" y="377"/>
                  <a:pt x="818" y="378"/>
                  <a:pt x="819" y="378"/>
                </a:cubicBezTo>
                <a:close/>
                <a:moveTo>
                  <a:pt x="819" y="373"/>
                </a:moveTo>
                <a:cubicBezTo>
                  <a:pt x="819" y="373"/>
                  <a:pt x="819" y="374"/>
                  <a:pt x="819" y="375"/>
                </a:cubicBezTo>
                <a:cubicBezTo>
                  <a:pt x="819" y="375"/>
                  <a:pt x="819" y="375"/>
                  <a:pt x="819" y="374"/>
                </a:cubicBezTo>
                <a:cubicBezTo>
                  <a:pt x="819" y="374"/>
                  <a:pt x="819" y="374"/>
                  <a:pt x="819" y="375"/>
                </a:cubicBezTo>
                <a:cubicBezTo>
                  <a:pt x="819" y="374"/>
                  <a:pt x="819" y="374"/>
                  <a:pt x="819" y="373"/>
                </a:cubicBezTo>
                <a:close/>
                <a:moveTo>
                  <a:pt x="819" y="369"/>
                </a:moveTo>
                <a:cubicBezTo>
                  <a:pt x="819" y="370"/>
                  <a:pt x="819" y="371"/>
                  <a:pt x="819" y="371"/>
                </a:cubicBezTo>
                <a:cubicBezTo>
                  <a:pt x="819" y="371"/>
                  <a:pt x="819" y="371"/>
                  <a:pt x="820" y="371"/>
                </a:cubicBezTo>
                <a:cubicBezTo>
                  <a:pt x="820" y="371"/>
                  <a:pt x="820" y="372"/>
                  <a:pt x="819" y="372"/>
                </a:cubicBezTo>
                <a:cubicBezTo>
                  <a:pt x="820" y="373"/>
                  <a:pt x="820" y="371"/>
                  <a:pt x="820" y="371"/>
                </a:cubicBezTo>
                <a:cubicBezTo>
                  <a:pt x="820" y="370"/>
                  <a:pt x="819" y="370"/>
                  <a:pt x="819" y="369"/>
                </a:cubicBezTo>
                <a:close/>
                <a:moveTo>
                  <a:pt x="867" y="283"/>
                </a:moveTo>
                <a:cubicBezTo>
                  <a:pt x="867" y="283"/>
                  <a:pt x="868" y="284"/>
                  <a:pt x="868" y="283"/>
                </a:cubicBezTo>
                <a:cubicBezTo>
                  <a:pt x="868" y="283"/>
                  <a:pt x="868" y="283"/>
                  <a:pt x="868" y="283"/>
                </a:cubicBezTo>
                <a:cubicBezTo>
                  <a:pt x="868" y="283"/>
                  <a:pt x="868" y="283"/>
                  <a:pt x="868" y="282"/>
                </a:cubicBezTo>
                <a:cubicBezTo>
                  <a:pt x="867" y="283"/>
                  <a:pt x="867" y="283"/>
                  <a:pt x="867" y="283"/>
                </a:cubicBezTo>
                <a:close/>
                <a:moveTo>
                  <a:pt x="864" y="287"/>
                </a:moveTo>
                <a:cubicBezTo>
                  <a:pt x="864" y="288"/>
                  <a:pt x="864" y="287"/>
                  <a:pt x="864" y="287"/>
                </a:cubicBezTo>
                <a:cubicBezTo>
                  <a:pt x="864" y="287"/>
                  <a:pt x="864" y="287"/>
                  <a:pt x="864" y="287"/>
                </a:cubicBezTo>
                <a:close/>
                <a:moveTo>
                  <a:pt x="862" y="288"/>
                </a:moveTo>
                <a:cubicBezTo>
                  <a:pt x="863" y="288"/>
                  <a:pt x="863" y="288"/>
                  <a:pt x="863" y="288"/>
                </a:cubicBezTo>
                <a:cubicBezTo>
                  <a:pt x="863" y="288"/>
                  <a:pt x="863" y="288"/>
                  <a:pt x="862" y="288"/>
                </a:cubicBezTo>
                <a:close/>
                <a:moveTo>
                  <a:pt x="859" y="294"/>
                </a:moveTo>
                <a:cubicBezTo>
                  <a:pt x="859" y="294"/>
                  <a:pt x="859" y="294"/>
                  <a:pt x="859" y="294"/>
                </a:cubicBezTo>
                <a:cubicBezTo>
                  <a:pt x="859" y="294"/>
                  <a:pt x="858" y="294"/>
                  <a:pt x="858" y="294"/>
                </a:cubicBezTo>
                <a:cubicBezTo>
                  <a:pt x="859" y="294"/>
                  <a:pt x="859" y="294"/>
                  <a:pt x="859" y="294"/>
                </a:cubicBezTo>
                <a:close/>
                <a:moveTo>
                  <a:pt x="859" y="293"/>
                </a:moveTo>
                <a:cubicBezTo>
                  <a:pt x="859" y="293"/>
                  <a:pt x="859" y="294"/>
                  <a:pt x="859" y="294"/>
                </a:cubicBezTo>
                <a:cubicBezTo>
                  <a:pt x="860" y="294"/>
                  <a:pt x="859" y="293"/>
                  <a:pt x="860" y="293"/>
                </a:cubicBezTo>
                <a:cubicBezTo>
                  <a:pt x="859" y="293"/>
                  <a:pt x="859" y="293"/>
                  <a:pt x="859" y="293"/>
                </a:cubicBezTo>
                <a:close/>
                <a:moveTo>
                  <a:pt x="859" y="292"/>
                </a:moveTo>
                <a:cubicBezTo>
                  <a:pt x="859" y="292"/>
                  <a:pt x="859" y="292"/>
                  <a:pt x="859" y="291"/>
                </a:cubicBezTo>
                <a:cubicBezTo>
                  <a:pt x="858" y="291"/>
                  <a:pt x="858" y="292"/>
                  <a:pt x="859" y="292"/>
                </a:cubicBezTo>
                <a:close/>
                <a:moveTo>
                  <a:pt x="858" y="295"/>
                </a:moveTo>
                <a:cubicBezTo>
                  <a:pt x="858" y="295"/>
                  <a:pt x="859" y="295"/>
                  <a:pt x="858" y="294"/>
                </a:cubicBezTo>
                <a:cubicBezTo>
                  <a:pt x="858" y="294"/>
                  <a:pt x="858" y="295"/>
                  <a:pt x="858" y="295"/>
                </a:cubicBezTo>
                <a:close/>
                <a:moveTo>
                  <a:pt x="857" y="294"/>
                </a:moveTo>
                <a:cubicBezTo>
                  <a:pt x="857" y="294"/>
                  <a:pt x="857" y="294"/>
                  <a:pt x="857" y="294"/>
                </a:cubicBezTo>
                <a:cubicBezTo>
                  <a:pt x="858" y="294"/>
                  <a:pt x="858" y="294"/>
                  <a:pt x="858" y="294"/>
                </a:cubicBezTo>
                <a:cubicBezTo>
                  <a:pt x="858" y="293"/>
                  <a:pt x="858" y="294"/>
                  <a:pt x="858" y="294"/>
                </a:cubicBezTo>
                <a:cubicBezTo>
                  <a:pt x="857" y="294"/>
                  <a:pt x="857" y="293"/>
                  <a:pt x="857" y="293"/>
                </a:cubicBezTo>
                <a:cubicBezTo>
                  <a:pt x="857" y="293"/>
                  <a:pt x="857" y="294"/>
                  <a:pt x="857" y="294"/>
                </a:cubicBezTo>
                <a:close/>
                <a:moveTo>
                  <a:pt x="856" y="300"/>
                </a:moveTo>
                <a:cubicBezTo>
                  <a:pt x="857" y="300"/>
                  <a:pt x="857" y="299"/>
                  <a:pt x="857" y="299"/>
                </a:cubicBezTo>
                <a:cubicBezTo>
                  <a:pt x="856" y="299"/>
                  <a:pt x="856" y="299"/>
                  <a:pt x="856" y="300"/>
                </a:cubicBezTo>
                <a:close/>
                <a:moveTo>
                  <a:pt x="855" y="296"/>
                </a:moveTo>
                <a:cubicBezTo>
                  <a:pt x="855" y="296"/>
                  <a:pt x="855" y="296"/>
                  <a:pt x="856" y="296"/>
                </a:cubicBezTo>
                <a:cubicBezTo>
                  <a:pt x="856" y="297"/>
                  <a:pt x="855" y="296"/>
                  <a:pt x="855" y="297"/>
                </a:cubicBezTo>
                <a:cubicBezTo>
                  <a:pt x="855" y="297"/>
                  <a:pt x="856" y="297"/>
                  <a:pt x="855" y="297"/>
                </a:cubicBezTo>
                <a:cubicBezTo>
                  <a:pt x="856" y="297"/>
                  <a:pt x="856" y="296"/>
                  <a:pt x="856" y="296"/>
                </a:cubicBezTo>
                <a:cubicBezTo>
                  <a:pt x="855" y="295"/>
                  <a:pt x="855" y="296"/>
                  <a:pt x="855" y="296"/>
                </a:cubicBezTo>
                <a:close/>
                <a:moveTo>
                  <a:pt x="854" y="297"/>
                </a:moveTo>
                <a:cubicBezTo>
                  <a:pt x="854" y="298"/>
                  <a:pt x="855" y="298"/>
                  <a:pt x="855" y="298"/>
                </a:cubicBezTo>
                <a:cubicBezTo>
                  <a:pt x="855" y="298"/>
                  <a:pt x="855" y="298"/>
                  <a:pt x="855" y="297"/>
                </a:cubicBezTo>
                <a:cubicBezTo>
                  <a:pt x="855" y="297"/>
                  <a:pt x="854" y="297"/>
                  <a:pt x="854" y="297"/>
                </a:cubicBezTo>
                <a:close/>
                <a:moveTo>
                  <a:pt x="854" y="300"/>
                </a:moveTo>
                <a:cubicBezTo>
                  <a:pt x="854" y="300"/>
                  <a:pt x="853" y="300"/>
                  <a:pt x="853" y="301"/>
                </a:cubicBezTo>
                <a:cubicBezTo>
                  <a:pt x="854" y="301"/>
                  <a:pt x="853" y="300"/>
                  <a:pt x="854" y="300"/>
                </a:cubicBezTo>
                <a:cubicBezTo>
                  <a:pt x="854" y="300"/>
                  <a:pt x="854" y="301"/>
                  <a:pt x="854" y="301"/>
                </a:cubicBezTo>
                <a:cubicBezTo>
                  <a:pt x="854" y="300"/>
                  <a:pt x="854" y="300"/>
                  <a:pt x="854" y="300"/>
                </a:cubicBezTo>
                <a:close/>
                <a:moveTo>
                  <a:pt x="853" y="298"/>
                </a:moveTo>
                <a:cubicBezTo>
                  <a:pt x="853" y="298"/>
                  <a:pt x="854" y="298"/>
                  <a:pt x="853" y="298"/>
                </a:cubicBezTo>
                <a:cubicBezTo>
                  <a:pt x="853" y="298"/>
                  <a:pt x="852" y="298"/>
                  <a:pt x="853" y="298"/>
                </a:cubicBezTo>
                <a:close/>
                <a:moveTo>
                  <a:pt x="852" y="300"/>
                </a:moveTo>
                <a:cubicBezTo>
                  <a:pt x="852" y="300"/>
                  <a:pt x="852" y="299"/>
                  <a:pt x="852" y="299"/>
                </a:cubicBezTo>
                <a:cubicBezTo>
                  <a:pt x="851" y="299"/>
                  <a:pt x="852" y="300"/>
                  <a:pt x="852" y="300"/>
                </a:cubicBezTo>
                <a:close/>
                <a:moveTo>
                  <a:pt x="851" y="301"/>
                </a:moveTo>
                <a:cubicBezTo>
                  <a:pt x="851" y="302"/>
                  <a:pt x="852" y="302"/>
                  <a:pt x="852" y="302"/>
                </a:cubicBezTo>
                <a:cubicBezTo>
                  <a:pt x="852" y="302"/>
                  <a:pt x="852" y="301"/>
                  <a:pt x="851" y="301"/>
                </a:cubicBezTo>
                <a:close/>
                <a:moveTo>
                  <a:pt x="851" y="302"/>
                </a:moveTo>
                <a:cubicBezTo>
                  <a:pt x="852" y="303"/>
                  <a:pt x="851" y="303"/>
                  <a:pt x="851" y="303"/>
                </a:cubicBezTo>
                <a:cubicBezTo>
                  <a:pt x="851" y="303"/>
                  <a:pt x="851" y="303"/>
                  <a:pt x="852" y="303"/>
                </a:cubicBezTo>
                <a:cubicBezTo>
                  <a:pt x="851" y="303"/>
                  <a:pt x="852" y="303"/>
                  <a:pt x="852" y="302"/>
                </a:cubicBezTo>
                <a:cubicBezTo>
                  <a:pt x="851" y="302"/>
                  <a:pt x="852" y="303"/>
                  <a:pt x="851" y="302"/>
                </a:cubicBezTo>
                <a:close/>
                <a:moveTo>
                  <a:pt x="850" y="304"/>
                </a:moveTo>
                <a:cubicBezTo>
                  <a:pt x="851" y="305"/>
                  <a:pt x="851" y="304"/>
                  <a:pt x="851" y="303"/>
                </a:cubicBezTo>
                <a:cubicBezTo>
                  <a:pt x="850" y="303"/>
                  <a:pt x="850" y="304"/>
                  <a:pt x="850" y="304"/>
                </a:cubicBezTo>
                <a:close/>
                <a:moveTo>
                  <a:pt x="849" y="304"/>
                </a:moveTo>
                <a:cubicBezTo>
                  <a:pt x="849" y="304"/>
                  <a:pt x="850" y="304"/>
                  <a:pt x="850" y="304"/>
                </a:cubicBezTo>
                <a:cubicBezTo>
                  <a:pt x="850" y="304"/>
                  <a:pt x="850" y="304"/>
                  <a:pt x="850" y="303"/>
                </a:cubicBezTo>
                <a:cubicBezTo>
                  <a:pt x="849" y="303"/>
                  <a:pt x="849" y="304"/>
                  <a:pt x="849" y="304"/>
                </a:cubicBezTo>
                <a:close/>
                <a:moveTo>
                  <a:pt x="849" y="301"/>
                </a:moveTo>
                <a:cubicBezTo>
                  <a:pt x="849" y="302"/>
                  <a:pt x="849" y="302"/>
                  <a:pt x="849" y="302"/>
                </a:cubicBezTo>
                <a:cubicBezTo>
                  <a:pt x="849" y="301"/>
                  <a:pt x="849" y="301"/>
                  <a:pt x="849" y="301"/>
                </a:cubicBezTo>
                <a:cubicBezTo>
                  <a:pt x="849" y="301"/>
                  <a:pt x="849" y="301"/>
                  <a:pt x="849" y="301"/>
                </a:cubicBezTo>
                <a:close/>
                <a:moveTo>
                  <a:pt x="848" y="307"/>
                </a:moveTo>
                <a:cubicBezTo>
                  <a:pt x="849" y="307"/>
                  <a:pt x="848" y="307"/>
                  <a:pt x="849" y="307"/>
                </a:cubicBezTo>
                <a:cubicBezTo>
                  <a:pt x="849" y="306"/>
                  <a:pt x="848" y="306"/>
                  <a:pt x="848" y="306"/>
                </a:cubicBezTo>
                <a:cubicBezTo>
                  <a:pt x="848" y="306"/>
                  <a:pt x="848" y="307"/>
                  <a:pt x="848" y="307"/>
                </a:cubicBezTo>
                <a:close/>
                <a:moveTo>
                  <a:pt x="845" y="310"/>
                </a:moveTo>
                <a:cubicBezTo>
                  <a:pt x="846" y="310"/>
                  <a:pt x="845" y="309"/>
                  <a:pt x="846" y="310"/>
                </a:cubicBezTo>
                <a:cubicBezTo>
                  <a:pt x="846" y="309"/>
                  <a:pt x="846" y="309"/>
                  <a:pt x="846" y="309"/>
                </a:cubicBezTo>
                <a:cubicBezTo>
                  <a:pt x="846" y="309"/>
                  <a:pt x="845" y="310"/>
                  <a:pt x="845" y="310"/>
                </a:cubicBezTo>
                <a:close/>
                <a:moveTo>
                  <a:pt x="845" y="311"/>
                </a:moveTo>
                <a:cubicBezTo>
                  <a:pt x="845" y="311"/>
                  <a:pt x="845" y="310"/>
                  <a:pt x="845" y="310"/>
                </a:cubicBezTo>
                <a:cubicBezTo>
                  <a:pt x="844" y="310"/>
                  <a:pt x="845" y="311"/>
                  <a:pt x="845" y="311"/>
                </a:cubicBezTo>
                <a:close/>
                <a:moveTo>
                  <a:pt x="844" y="312"/>
                </a:moveTo>
                <a:cubicBezTo>
                  <a:pt x="844" y="312"/>
                  <a:pt x="845" y="311"/>
                  <a:pt x="845" y="311"/>
                </a:cubicBezTo>
                <a:cubicBezTo>
                  <a:pt x="844" y="311"/>
                  <a:pt x="844" y="311"/>
                  <a:pt x="844" y="312"/>
                </a:cubicBezTo>
                <a:close/>
                <a:moveTo>
                  <a:pt x="844" y="313"/>
                </a:moveTo>
                <a:cubicBezTo>
                  <a:pt x="844" y="312"/>
                  <a:pt x="844" y="312"/>
                  <a:pt x="844" y="312"/>
                </a:cubicBezTo>
                <a:cubicBezTo>
                  <a:pt x="843" y="312"/>
                  <a:pt x="843" y="312"/>
                  <a:pt x="844" y="313"/>
                </a:cubicBezTo>
                <a:close/>
                <a:moveTo>
                  <a:pt x="839" y="309"/>
                </a:moveTo>
                <a:cubicBezTo>
                  <a:pt x="839" y="309"/>
                  <a:pt x="840" y="309"/>
                  <a:pt x="840" y="309"/>
                </a:cubicBezTo>
                <a:cubicBezTo>
                  <a:pt x="840" y="309"/>
                  <a:pt x="840" y="309"/>
                  <a:pt x="840" y="309"/>
                </a:cubicBezTo>
                <a:cubicBezTo>
                  <a:pt x="839" y="309"/>
                  <a:pt x="839" y="309"/>
                  <a:pt x="839" y="309"/>
                </a:cubicBezTo>
                <a:close/>
                <a:moveTo>
                  <a:pt x="839" y="309"/>
                </a:moveTo>
                <a:cubicBezTo>
                  <a:pt x="839" y="309"/>
                  <a:pt x="839" y="308"/>
                  <a:pt x="839" y="309"/>
                </a:cubicBezTo>
                <a:cubicBezTo>
                  <a:pt x="839" y="308"/>
                  <a:pt x="839" y="309"/>
                  <a:pt x="839" y="309"/>
                </a:cubicBezTo>
                <a:close/>
                <a:moveTo>
                  <a:pt x="837" y="295"/>
                </a:moveTo>
                <a:cubicBezTo>
                  <a:pt x="838" y="295"/>
                  <a:pt x="838" y="295"/>
                  <a:pt x="838" y="294"/>
                </a:cubicBezTo>
                <a:cubicBezTo>
                  <a:pt x="838" y="295"/>
                  <a:pt x="837" y="295"/>
                  <a:pt x="837" y="295"/>
                </a:cubicBezTo>
                <a:close/>
                <a:moveTo>
                  <a:pt x="837" y="311"/>
                </a:moveTo>
                <a:cubicBezTo>
                  <a:pt x="837" y="311"/>
                  <a:pt x="838" y="311"/>
                  <a:pt x="838" y="310"/>
                </a:cubicBezTo>
                <a:cubicBezTo>
                  <a:pt x="838" y="310"/>
                  <a:pt x="837" y="311"/>
                  <a:pt x="837" y="311"/>
                </a:cubicBezTo>
                <a:close/>
                <a:moveTo>
                  <a:pt x="836" y="311"/>
                </a:moveTo>
                <a:cubicBezTo>
                  <a:pt x="837" y="311"/>
                  <a:pt x="837" y="311"/>
                  <a:pt x="837" y="311"/>
                </a:cubicBezTo>
                <a:cubicBezTo>
                  <a:pt x="837" y="311"/>
                  <a:pt x="836" y="311"/>
                  <a:pt x="837" y="311"/>
                </a:cubicBezTo>
                <a:cubicBezTo>
                  <a:pt x="836" y="310"/>
                  <a:pt x="836" y="311"/>
                  <a:pt x="836" y="311"/>
                </a:cubicBezTo>
                <a:close/>
                <a:moveTo>
                  <a:pt x="835" y="317"/>
                </a:moveTo>
                <a:cubicBezTo>
                  <a:pt x="835" y="317"/>
                  <a:pt x="834" y="317"/>
                  <a:pt x="834" y="317"/>
                </a:cubicBezTo>
                <a:cubicBezTo>
                  <a:pt x="834" y="317"/>
                  <a:pt x="834" y="317"/>
                  <a:pt x="834" y="318"/>
                </a:cubicBezTo>
                <a:cubicBezTo>
                  <a:pt x="835" y="317"/>
                  <a:pt x="835" y="317"/>
                  <a:pt x="835" y="317"/>
                </a:cubicBezTo>
                <a:close/>
                <a:moveTo>
                  <a:pt x="834" y="332"/>
                </a:moveTo>
                <a:cubicBezTo>
                  <a:pt x="835" y="332"/>
                  <a:pt x="834" y="332"/>
                  <a:pt x="835" y="332"/>
                </a:cubicBezTo>
                <a:cubicBezTo>
                  <a:pt x="834" y="332"/>
                  <a:pt x="834" y="332"/>
                  <a:pt x="834" y="332"/>
                </a:cubicBezTo>
                <a:close/>
                <a:moveTo>
                  <a:pt x="834" y="331"/>
                </a:moveTo>
                <a:cubicBezTo>
                  <a:pt x="834" y="332"/>
                  <a:pt x="833" y="332"/>
                  <a:pt x="834" y="332"/>
                </a:cubicBezTo>
                <a:cubicBezTo>
                  <a:pt x="834" y="332"/>
                  <a:pt x="834" y="332"/>
                  <a:pt x="834" y="331"/>
                </a:cubicBezTo>
                <a:close/>
                <a:moveTo>
                  <a:pt x="834" y="299"/>
                </a:moveTo>
                <a:cubicBezTo>
                  <a:pt x="835" y="299"/>
                  <a:pt x="834" y="298"/>
                  <a:pt x="835" y="298"/>
                </a:cubicBezTo>
                <a:cubicBezTo>
                  <a:pt x="835" y="298"/>
                  <a:pt x="834" y="298"/>
                  <a:pt x="834" y="298"/>
                </a:cubicBezTo>
                <a:cubicBezTo>
                  <a:pt x="834" y="298"/>
                  <a:pt x="834" y="298"/>
                  <a:pt x="834" y="299"/>
                </a:cubicBezTo>
                <a:close/>
                <a:moveTo>
                  <a:pt x="834" y="311"/>
                </a:moveTo>
                <a:cubicBezTo>
                  <a:pt x="834" y="312"/>
                  <a:pt x="834" y="312"/>
                  <a:pt x="834" y="312"/>
                </a:cubicBezTo>
                <a:cubicBezTo>
                  <a:pt x="834" y="312"/>
                  <a:pt x="834" y="312"/>
                  <a:pt x="834" y="311"/>
                </a:cubicBezTo>
                <a:close/>
                <a:moveTo>
                  <a:pt x="832" y="317"/>
                </a:moveTo>
                <a:cubicBezTo>
                  <a:pt x="832" y="318"/>
                  <a:pt x="833" y="318"/>
                  <a:pt x="832" y="318"/>
                </a:cubicBezTo>
                <a:cubicBezTo>
                  <a:pt x="832" y="318"/>
                  <a:pt x="832" y="318"/>
                  <a:pt x="832" y="318"/>
                </a:cubicBezTo>
                <a:cubicBezTo>
                  <a:pt x="833" y="318"/>
                  <a:pt x="833" y="318"/>
                  <a:pt x="833" y="318"/>
                </a:cubicBezTo>
                <a:cubicBezTo>
                  <a:pt x="833" y="318"/>
                  <a:pt x="833" y="318"/>
                  <a:pt x="833" y="318"/>
                </a:cubicBezTo>
                <a:cubicBezTo>
                  <a:pt x="833" y="318"/>
                  <a:pt x="832" y="317"/>
                  <a:pt x="832" y="317"/>
                </a:cubicBezTo>
                <a:cubicBezTo>
                  <a:pt x="832" y="317"/>
                  <a:pt x="832" y="317"/>
                  <a:pt x="832" y="317"/>
                </a:cubicBezTo>
                <a:close/>
                <a:moveTo>
                  <a:pt x="832" y="320"/>
                </a:moveTo>
                <a:cubicBezTo>
                  <a:pt x="832" y="321"/>
                  <a:pt x="832" y="321"/>
                  <a:pt x="832" y="321"/>
                </a:cubicBezTo>
                <a:cubicBezTo>
                  <a:pt x="832" y="321"/>
                  <a:pt x="833" y="321"/>
                  <a:pt x="832" y="321"/>
                </a:cubicBezTo>
                <a:cubicBezTo>
                  <a:pt x="832" y="320"/>
                  <a:pt x="833" y="320"/>
                  <a:pt x="832" y="320"/>
                </a:cubicBezTo>
                <a:cubicBezTo>
                  <a:pt x="832" y="320"/>
                  <a:pt x="832" y="320"/>
                  <a:pt x="833" y="320"/>
                </a:cubicBezTo>
                <a:cubicBezTo>
                  <a:pt x="833" y="320"/>
                  <a:pt x="833" y="320"/>
                  <a:pt x="832" y="320"/>
                </a:cubicBezTo>
                <a:cubicBezTo>
                  <a:pt x="833" y="320"/>
                  <a:pt x="833" y="320"/>
                  <a:pt x="833" y="320"/>
                </a:cubicBezTo>
                <a:cubicBezTo>
                  <a:pt x="833" y="319"/>
                  <a:pt x="833" y="318"/>
                  <a:pt x="834" y="318"/>
                </a:cubicBezTo>
                <a:cubicBezTo>
                  <a:pt x="833" y="318"/>
                  <a:pt x="832" y="319"/>
                  <a:pt x="833" y="319"/>
                </a:cubicBezTo>
                <a:cubicBezTo>
                  <a:pt x="832" y="319"/>
                  <a:pt x="832" y="319"/>
                  <a:pt x="832" y="319"/>
                </a:cubicBezTo>
                <a:cubicBezTo>
                  <a:pt x="832" y="320"/>
                  <a:pt x="832" y="320"/>
                  <a:pt x="832" y="320"/>
                </a:cubicBezTo>
                <a:close/>
                <a:moveTo>
                  <a:pt x="831" y="322"/>
                </a:moveTo>
                <a:cubicBezTo>
                  <a:pt x="832" y="322"/>
                  <a:pt x="831" y="321"/>
                  <a:pt x="832" y="321"/>
                </a:cubicBezTo>
                <a:cubicBezTo>
                  <a:pt x="831" y="321"/>
                  <a:pt x="831" y="321"/>
                  <a:pt x="831" y="322"/>
                </a:cubicBezTo>
                <a:close/>
                <a:moveTo>
                  <a:pt x="826" y="329"/>
                </a:moveTo>
                <a:cubicBezTo>
                  <a:pt x="826" y="329"/>
                  <a:pt x="826" y="328"/>
                  <a:pt x="826" y="328"/>
                </a:cubicBezTo>
                <a:cubicBezTo>
                  <a:pt x="826" y="328"/>
                  <a:pt x="826" y="328"/>
                  <a:pt x="826" y="329"/>
                </a:cubicBezTo>
                <a:close/>
                <a:moveTo>
                  <a:pt x="826" y="350"/>
                </a:moveTo>
                <a:cubicBezTo>
                  <a:pt x="826" y="349"/>
                  <a:pt x="827" y="349"/>
                  <a:pt x="827" y="348"/>
                </a:cubicBezTo>
                <a:cubicBezTo>
                  <a:pt x="826" y="349"/>
                  <a:pt x="826" y="349"/>
                  <a:pt x="826" y="350"/>
                </a:cubicBezTo>
                <a:close/>
                <a:moveTo>
                  <a:pt x="825" y="331"/>
                </a:moveTo>
                <a:cubicBezTo>
                  <a:pt x="825" y="332"/>
                  <a:pt x="825" y="332"/>
                  <a:pt x="825" y="332"/>
                </a:cubicBezTo>
                <a:cubicBezTo>
                  <a:pt x="826" y="332"/>
                  <a:pt x="824" y="331"/>
                  <a:pt x="825" y="331"/>
                </a:cubicBezTo>
                <a:cubicBezTo>
                  <a:pt x="825" y="331"/>
                  <a:pt x="825" y="331"/>
                  <a:pt x="825" y="331"/>
                </a:cubicBezTo>
                <a:close/>
                <a:moveTo>
                  <a:pt x="821" y="315"/>
                </a:moveTo>
                <a:cubicBezTo>
                  <a:pt x="822" y="315"/>
                  <a:pt x="822" y="315"/>
                  <a:pt x="822" y="315"/>
                </a:cubicBezTo>
                <a:cubicBezTo>
                  <a:pt x="822" y="315"/>
                  <a:pt x="821" y="315"/>
                  <a:pt x="822" y="316"/>
                </a:cubicBezTo>
                <a:cubicBezTo>
                  <a:pt x="823" y="315"/>
                  <a:pt x="823" y="314"/>
                  <a:pt x="824" y="313"/>
                </a:cubicBezTo>
                <a:cubicBezTo>
                  <a:pt x="823" y="313"/>
                  <a:pt x="823" y="313"/>
                  <a:pt x="823" y="313"/>
                </a:cubicBezTo>
                <a:cubicBezTo>
                  <a:pt x="823" y="313"/>
                  <a:pt x="823" y="313"/>
                  <a:pt x="822" y="312"/>
                </a:cubicBezTo>
                <a:cubicBezTo>
                  <a:pt x="822" y="312"/>
                  <a:pt x="822" y="313"/>
                  <a:pt x="822" y="313"/>
                </a:cubicBezTo>
                <a:cubicBezTo>
                  <a:pt x="822" y="313"/>
                  <a:pt x="822" y="313"/>
                  <a:pt x="822" y="313"/>
                </a:cubicBezTo>
                <a:cubicBezTo>
                  <a:pt x="822" y="314"/>
                  <a:pt x="822" y="313"/>
                  <a:pt x="822" y="313"/>
                </a:cubicBezTo>
                <a:cubicBezTo>
                  <a:pt x="822" y="314"/>
                  <a:pt x="822" y="314"/>
                  <a:pt x="822" y="314"/>
                </a:cubicBezTo>
                <a:cubicBezTo>
                  <a:pt x="822" y="314"/>
                  <a:pt x="822" y="314"/>
                  <a:pt x="823" y="313"/>
                </a:cubicBezTo>
                <a:cubicBezTo>
                  <a:pt x="823" y="314"/>
                  <a:pt x="822" y="314"/>
                  <a:pt x="822" y="315"/>
                </a:cubicBezTo>
                <a:cubicBezTo>
                  <a:pt x="822" y="315"/>
                  <a:pt x="822" y="314"/>
                  <a:pt x="821" y="315"/>
                </a:cubicBezTo>
                <a:close/>
                <a:moveTo>
                  <a:pt x="823" y="330"/>
                </a:moveTo>
                <a:cubicBezTo>
                  <a:pt x="823" y="330"/>
                  <a:pt x="823" y="330"/>
                  <a:pt x="823" y="330"/>
                </a:cubicBezTo>
                <a:cubicBezTo>
                  <a:pt x="823" y="330"/>
                  <a:pt x="824" y="330"/>
                  <a:pt x="823" y="330"/>
                </a:cubicBezTo>
                <a:close/>
                <a:moveTo>
                  <a:pt x="821" y="337"/>
                </a:moveTo>
                <a:cubicBezTo>
                  <a:pt x="821" y="337"/>
                  <a:pt x="821" y="338"/>
                  <a:pt x="822" y="338"/>
                </a:cubicBezTo>
                <a:cubicBezTo>
                  <a:pt x="821" y="337"/>
                  <a:pt x="822" y="337"/>
                  <a:pt x="822" y="337"/>
                </a:cubicBezTo>
                <a:cubicBezTo>
                  <a:pt x="822" y="337"/>
                  <a:pt x="821" y="337"/>
                  <a:pt x="821" y="337"/>
                </a:cubicBezTo>
                <a:close/>
                <a:moveTo>
                  <a:pt x="821" y="335"/>
                </a:moveTo>
                <a:cubicBezTo>
                  <a:pt x="821" y="334"/>
                  <a:pt x="820" y="335"/>
                  <a:pt x="821" y="335"/>
                </a:cubicBezTo>
                <a:cubicBezTo>
                  <a:pt x="821" y="335"/>
                  <a:pt x="821" y="335"/>
                  <a:pt x="821" y="335"/>
                </a:cubicBezTo>
                <a:close/>
                <a:moveTo>
                  <a:pt x="821" y="316"/>
                </a:moveTo>
                <a:cubicBezTo>
                  <a:pt x="821" y="316"/>
                  <a:pt x="821" y="316"/>
                  <a:pt x="821" y="316"/>
                </a:cubicBezTo>
                <a:cubicBezTo>
                  <a:pt x="821" y="316"/>
                  <a:pt x="821" y="315"/>
                  <a:pt x="821" y="316"/>
                </a:cubicBezTo>
                <a:close/>
                <a:moveTo>
                  <a:pt x="821" y="317"/>
                </a:moveTo>
                <a:cubicBezTo>
                  <a:pt x="821" y="317"/>
                  <a:pt x="821" y="317"/>
                  <a:pt x="821" y="316"/>
                </a:cubicBezTo>
                <a:cubicBezTo>
                  <a:pt x="820" y="316"/>
                  <a:pt x="820" y="316"/>
                  <a:pt x="820" y="316"/>
                </a:cubicBezTo>
                <a:cubicBezTo>
                  <a:pt x="821" y="317"/>
                  <a:pt x="820" y="317"/>
                  <a:pt x="821" y="317"/>
                </a:cubicBezTo>
                <a:close/>
                <a:moveTo>
                  <a:pt x="821" y="366"/>
                </a:moveTo>
                <a:cubicBezTo>
                  <a:pt x="821" y="366"/>
                  <a:pt x="821" y="365"/>
                  <a:pt x="821" y="365"/>
                </a:cubicBezTo>
                <a:cubicBezTo>
                  <a:pt x="820" y="366"/>
                  <a:pt x="820" y="366"/>
                  <a:pt x="820" y="367"/>
                </a:cubicBezTo>
                <a:cubicBezTo>
                  <a:pt x="821" y="367"/>
                  <a:pt x="821" y="366"/>
                  <a:pt x="821" y="366"/>
                </a:cubicBezTo>
                <a:close/>
                <a:moveTo>
                  <a:pt x="822" y="339"/>
                </a:moveTo>
                <a:cubicBezTo>
                  <a:pt x="821" y="338"/>
                  <a:pt x="822" y="338"/>
                  <a:pt x="821" y="338"/>
                </a:cubicBezTo>
                <a:cubicBezTo>
                  <a:pt x="821" y="338"/>
                  <a:pt x="821" y="338"/>
                  <a:pt x="821" y="338"/>
                </a:cubicBezTo>
                <a:cubicBezTo>
                  <a:pt x="821" y="338"/>
                  <a:pt x="821" y="339"/>
                  <a:pt x="822" y="339"/>
                </a:cubicBezTo>
                <a:close/>
                <a:moveTo>
                  <a:pt x="821" y="363"/>
                </a:moveTo>
                <a:cubicBezTo>
                  <a:pt x="821" y="364"/>
                  <a:pt x="822" y="364"/>
                  <a:pt x="822" y="364"/>
                </a:cubicBezTo>
                <a:cubicBezTo>
                  <a:pt x="822" y="363"/>
                  <a:pt x="822" y="363"/>
                  <a:pt x="822" y="363"/>
                </a:cubicBezTo>
                <a:cubicBezTo>
                  <a:pt x="822" y="363"/>
                  <a:pt x="822" y="362"/>
                  <a:pt x="822" y="363"/>
                </a:cubicBezTo>
                <a:cubicBezTo>
                  <a:pt x="822" y="362"/>
                  <a:pt x="822" y="362"/>
                  <a:pt x="822" y="361"/>
                </a:cubicBezTo>
                <a:cubicBezTo>
                  <a:pt x="822" y="362"/>
                  <a:pt x="822" y="362"/>
                  <a:pt x="821" y="363"/>
                </a:cubicBezTo>
                <a:close/>
                <a:moveTo>
                  <a:pt x="823" y="335"/>
                </a:moveTo>
                <a:cubicBezTo>
                  <a:pt x="823" y="336"/>
                  <a:pt x="823" y="335"/>
                  <a:pt x="822" y="335"/>
                </a:cubicBezTo>
                <a:cubicBezTo>
                  <a:pt x="822" y="336"/>
                  <a:pt x="822" y="336"/>
                  <a:pt x="822" y="336"/>
                </a:cubicBezTo>
                <a:cubicBezTo>
                  <a:pt x="822" y="336"/>
                  <a:pt x="822" y="336"/>
                  <a:pt x="822" y="336"/>
                </a:cubicBezTo>
                <a:cubicBezTo>
                  <a:pt x="822" y="336"/>
                  <a:pt x="822" y="337"/>
                  <a:pt x="822" y="337"/>
                </a:cubicBezTo>
                <a:cubicBezTo>
                  <a:pt x="822" y="337"/>
                  <a:pt x="822" y="337"/>
                  <a:pt x="822" y="337"/>
                </a:cubicBezTo>
                <a:cubicBezTo>
                  <a:pt x="823" y="337"/>
                  <a:pt x="823" y="337"/>
                  <a:pt x="823" y="337"/>
                </a:cubicBezTo>
                <a:cubicBezTo>
                  <a:pt x="822" y="337"/>
                  <a:pt x="823" y="337"/>
                  <a:pt x="823" y="336"/>
                </a:cubicBezTo>
                <a:cubicBezTo>
                  <a:pt x="823" y="336"/>
                  <a:pt x="823" y="336"/>
                  <a:pt x="823" y="335"/>
                </a:cubicBezTo>
                <a:close/>
                <a:moveTo>
                  <a:pt x="824" y="358"/>
                </a:moveTo>
                <a:cubicBezTo>
                  <a:pt x="824" y="357"/>
                  <a:pt x="823" y="358"/>
                  <a:pt x="823" y="358"/>
                </a:cubicBezTo>
                <a:cubicBezTo>
                  <a:pt x="824" y="359"/>
                  <a:pt x="823" y="358"/>
                  <a:pt x="824" y="358"/>
                </a:cubicBezTo>
                <a:close/>
                <a:moveTo>
                  <a:pt x="824" y="333"/>
                </a:moveTo>
                <a:cubicBezTo>
                  <a:pt x="824" y="333"/>
                  <a:pt x="824" y="333"/>
                  <a:pt x="824" y="333"/>
                </a:cubicBezTo>
                <a:cubicBezTo>
                  <a:pt x="824" y="333"/>
                  <a:pt x="824" y="333"/>
                  <a:pt x="824" y="333"/>
                </a:cubicBezTo>
                <a:close/>
                <a:moveTo>
                  <a:pt x="825" y="331"/>
                </a:moveTo>
                <a:cubicBezTo>
                  <a:pt x="825" y="330"/>
                  <a:pt x="825" y="330"/>
                  <a:pt x="824" y="330"/>
                </a:cubicBezTo>
                <a:cubicBezTo>
                  <a:pt x="824" y="331"/>
                  <a:pt x="823" y="331"/>
                  <a:pt x="824" y="332"/>
                </a:cubicBezTo>
                <a:cubicBezTo>
                  <a:pt x="824" y="331"/>
                  <a:pt x="824" y="331"/>
                  <a:pt x="825" y="331"/>
                </a:cubicBezTo>
                <a:close/>
                <a:moveTo>
                  <a:pt x="826" y="356"/>
                </a:moveTo>
                <a:cubicBezTo>
                  <a:pt x="826" y="356"/>
                  <a:pt x="826" y="355"/>
                  <a:pt x="825" y="355"/>
                </a:cubicBezTo>
                <a:cubicBezTo>
                  <a:pt x="826" y="356"/>
                  <a:pt x="826" y="356"/>
                  <a:pt x="825" y="356"/>
                </a:cubicBezTo>
                <a:cubicBezTo>
                  <a:pt x="825" y="357"/>
                  <a:pt x="826" y="356"/>
                  <a:pt x="826" y="356"/>
                </a:cubicBezTo>
                <a:close/>
                <a:moveTo>
                  <a:pt x="826" y="359"/>
                </a:moveTo>
                <a:cubicBezTo>
                  <a:pt x="826" y="357"/>
                  <a:pt x="826" y="357"/>
                  <a:pt x="826" y="357"/>
                </a:cubicBezTo>
                <a:cubicBezTo>
                  <a:pt x="826" y="358"/>
                  <a:pt x="826" y="358"/>
                  <a:pt x="826" y="358"/>
                </a:cubicBezTo>
                <a:cubicBezTo>
                  <a:pt x="826" y="358"/>
                  <a:pt x="826" y="358"/>
                  <a:pt x="826" y="358"/>
                </a:cubicBezTo>
                <a:cubicBezTo>
                  <a:pt x="826" y="359"/>
                  <a:pt x="826" y="359"/>
                  <a:pt x="826" y="359"/>
                </a:cubicBezTo>
                <a:close/>
                <a:moveTo>
                  <a:pt x="827" y="350"/>
                </a:moveTo>
                <a:cubicBezTo>
                  <a:pt x="826" y="350"/>
                  <a:pt x="826" y="351"/>
                  <a:pt x="826" y="352"/>
                </a:cubicBezTo>
                <a:cubicBezTo>
                  <a:pt x="824" y="350"/>
                  <a:pt x="825" y="354"/>
                  <a:pt x="825" y="355"/>
                </a:cubicBezTo>
                <a:cubicBezTo>
                  <a:pt x="825" y="355"/>
                  <a:pt x="825" y="354"/>
                  <a:pt x="825" y="354"/>
                </a:cubicBezTo>
                <a:cubicBezTo>
                  <a:pt x="825" y="354"/>
                  <a:pt x="825" y="354"/>
                  <a:pt x="825" y="354"/>
                </a:cubicBezTo>
                <a:cubicBezTo>
                  <a:pt x="826" y="353"/>
                  <a:pt x="826" y="355"/>
                  <a:pt x="826" y="355"/>
                </a:cubicBezTo>
                <a:cubicBezTo>
                  <a:pt x="826" y="354"/>
                  <a:pt x="826" y="353"/>
                  <a:pt x="825" y="353"/>
                </a:cubicBezTo>
                <a:cubicBezTo>
                  <a:pt x="825" y="353"/>
                  <a:pt x="826" y="353"/>
                  <a:pt x="826" y="352"/>
                </a:cubicBezTo>
                <a:cubicBezTo>
                  <a:pt x="826" y="352"/>
                  <a:pt x="827" y="351"/>
                  <a:pt x="827" y="350"/>
                </a:cubicBezTo>
                <a:close/>
                <a:moveTo>
                  <a:pt x="827" y="352"/>
                </a:moveTo>
                <a:cubicBezTo>
                  <a:pt x="827" y="352"/>
                  <a:pt x="826" y="353"/>
                  <a:pt x="826" y="354"/>
                </a:cubicBezTo>
                <a:cubicBezTo>
                  <a:pt x="827" y="353"/>
                  <a:pt x="827" y="352"/>
                  <a:pt x="827" y="352"/>
                </a:cubicBezTo>
                <a:close/>
                <a:moveTo>
                  <a:pt x="827" y="323"/>
                </a:moveTo>
                <a:cubicBezTo>
                  <a:pt x="827" y="323"/>
                  <a:pt x="827" y="324"/>
                  <a:pt x="826" y="324"/>
                </a:cubicBezTo>
                <a:cubicBezTo>
                  <a:pt x="827" y="324"/>
                  <a:pt x="827" y="323"/>
                  <a:pt x="827" y="323"/>
                </a:cubicBezTo>
                <a:close/>
                <a:moveTo>
                  <a:pt x="828" y="328"/>
                </a:moveTo>
                <a:cubicBezTo>
                  <a:pt x="827" y="327"/>
                  <a:pt x="827" y="329"/>
                  <a:pt x="827" y="329"/>
                </a:cubicBezTo>
                <a:cubicBezTo>
                  <a:pt x="828" y="329"/>
                  <a:pt x="827" y="328"/>
                  <a:pt x="828" y="328"/>
                </a:cubicBezTo>
                <a:close/>
                <a:moveTo>
                  <a:pt x="829" y="324"/>
                </a:moveTo>
                <a:cubicBezTo>
                  <a:pt x="829" y="324"/>
                  <a:pt x="828" y="324"/>
                  <a:pt x="829" y="324"/>
                </a:cubicBezTo>
                <a:cubicBezTo>
                  <a:pt x="828" y="324"/>
                  <a:pt x="828" y="325"/>
                  <a:pt x="828" y="325"/>
                </a:cubicBezTo>
                <a:cubicBezTo>
                  <a:pt x="828" y="325"/>
                  <a:pt x="828" y="324"/>
                  <a:pt x="829" y="324"/>
                </a:cubicBezTo>
                <a:close/>
                <a:moveTo>
                  <a:pt x="829" y="326"/>
                </a:moveTo>
                <a:cubicBezTo>
                  <a:pt x="828" y="326"/>
                  <a:pt x="829" y="327"/>
                  <a:pt x="829" y="327"/>
                </a:cubicBezTo>
                <a:cubicBezTo>
                  <a:pt x="829" y="327"/>
                  <a:pt x="829" y="326"/>
                  <a:pt x="829" y="326"/>
                </a:cubicBezTo>
                <a:close/>
                <a:moveTo>
                  <a:pt x="830" y="325"/>
                </a:moveTo>
                <a:cubicBezTo>
                  <a:pt x="830" y="325"/>
                  <a:pt x="829" y="325"/>
                  <a:pt x="829" y="325"/>
                </a:cubicBezTo>
                <a:cubicBezTo>
                  <a:pt x="829" y="325"/>
                  <a:pt x="829" y="325"/>
                  <a:pt x="829" y="325"/>
                </a:cubicBezTo>
                <a:cubicBezTo>
                  <a:pt x="829" y="325"/>
                  <a:pt x="829" y="325"/>
                  <a:pt x="829" y="326"/>
                </a:cubicBezTo>
                <a:cubicBezTo>
                  <a:pt x="830" y="325"/>
                  <a:pt x="830" y="326"/>
                  <a:pt x="830" y="325"/>
                </a:cubicBezTo>
                <a:close/>
                <a:moveTo>
                  <a:pt x="832" y="323"/>
                </a:moveTo>
                <a:cubicBezTo>
                  <a:pt x="831" y="323"/>
                  <a:pt x="831" y="322"/>
                  <a:pt x="831" y="322"/>
                </a:cubicBezTo>
                <a:cubicBezTo>
                  <a:pt x="831" y="322"/>
                  <a:pt x="831" y="323"/>
                  <a:pt x="830" y="322"/>
                </a:cubicBezTo>
                <a:cubicBezTo>
                  <a:pt x="830" y="323"/>
                  <a:pt x="831" y="323"/>
                  <a:pt x="831" y="323"/>
                </a:cubicBezTo>
                <a:cubicBezTo>
                  <a:pt x="831" y="323"/>
                  <a:pt x="830" y="324"/>
                  <a:pt x="830" y="324"/>
                </a:cubicBezTo>
                <a:cubicBezTo>
                  <a:pt x="831" y="324"/>
                  <a:pt x="831" y="323"/>
                  <a:pt x="832" y="323"/>
                </a:cubicBezTo>
                <a:close/>
                <a:moveTo>
                  <a:pt x="833" y="333"/>
                </a:moveTo>
                <a:cubicBezTo>
                  <a:pt x="833" y="333"/>
                  <a:pt x="832" y="332"/>
                  <a:pt x="832" y="332"/>
                </a:cubicBezTo>
                <a:cubicBezTo>
                  <a:pt x="832" y="332"/>
                  <a:pt x="832" y="332"/>
                  <a:pt x="832" y="333"/>
                </a:cubicBezTo>
                <a:cubicBezTo>
                  <a:pt x="832" y="333"/>
                  <a:pt x="833" y="333"/>
                  <a:pt x="833" y="333"/>
                </a:cubicBezTo>
                <a:close/>
                <a:moveTo>
                  <a:pt x="833" y="334"/>
                </a:moveTo>
                <a:cubicBezTo>
                  <a:pt x="833" y="334"/>
                  <a:pt x="833" y="334"/>
                  <a:pt x="833" y="334"/>
                </a:cubicBezTo>
                <a:cubicBezTo>
                  <a:pt x="833" y="334"/>
                  <a:pt x="833" y="334"/>
                  <a:pt x="833" y="334"/>
                </a:cubicBezTo>
                <a:close/>
                <a:moveTo>
                  <a:pt x="834" y="320"/>
                </a:moveTo>
                <a:cubicBezTo>
                  <a:pt x="833" y="320"/>
                  <a:pt x="833" y="320"/>
                  <a:pt x="833" y="320"/>
                </a:cubicBezTo>
                <a:cubicBezTo>
                  <a:pt x="833" y="320"/>
                  <a:pt x="833" y="321"/>
                  <a:pt x="833" y="321"/>
                </a:cubicBezTo>
                <a:cubicBezTo>
                  <a:pt x="833" y="321"/>
                  <a:pt x="833" y="320"/>
                  <a:pt x="834" y="320"/>
                </a:cubicBezTo>
                <a:close/>
                <a:moveTo>
                  <a:pt x="833" y="332"/>
                </a:moveTo>
                <a:cubicBezTo>
                  <a:pt x="833" y="332"/>
                  <a:pt x="833" y="333"/>
                  <a:pt x="833" y="333"/>
                </a:cubicBezTo>
                <a:cubicBezTo>
                  <a:pt x="834" y="333"/>
                  <a:pt x="834" y="333"/>
                  <a:pt x="834" y="333"/>
                </a:cubicBezTo>
                <a:cubicBezTo>
                  <a:pt x="834" y="333"/>
                  <a:pt x="835" y="334"/>
                  <a:pt x="835" y="334"/>
                </a:cubicBezTo>
                <a:cubicBezTo>
                  <a:pt x="836" y="333"/>
                  <a:pt x="834" y="333"/>
                  <a:pt x="833" y="332"/>
                </a:cubicBezTo>
                <a:close/>
                <a:moveTo>
                  <a:pt x="835" y="317"/>
                </a:moveTo>
                <a:cubicBezTo>
                  <a:pt x="835" y="317"/>
                  <a:pt x="835" y="318"/>
                  <a:pt x="835" y="318"/>
                </a:cubicBezTo>
                <a:cubicBezTo>
                  <a:pt x="835" y="318"/>
                  <a:pt x="835" y="318"/>
                  <a:pt x="835" y="318"/>
                </a:cubicBezTo>
                <a:cubicBezTo>
                  <a:pt x="835" y="318"/>
                  <a:pt x="836" y="318"/>
                  <a:pt x="835" y="317"/>
                </a:cubicBezTo>
                <a:close/>
                <a:moveTo>
                  <a:pt x="836" y="316"/>
                </a:moveTo>
                <a:cubicBezTo>
                  <a:pt x="836" y="316"/>
                  <a:pt x="835" y="316"/>
                  <a:pt x="836" y="317"/>
                </a:cubicBezTo>
                <a:cubicBezTo>
                  <a:pt x="836" y="317"/>
                  <a:pt x="836" y="316"/>
                  <a:pt x="836" y="317"/>
                </a:cubicBezTo>
                <a:cubicBezTo>
                  <a:pt x="836" y="316"/>
                  <a:pt x="836" y="316"/>
                  <a:pt x="836" y="316"/>
                </a:cubicBezTo>
                <a:close/>
                <a:moveTo>
                  <a:pt x="837" y="321"/>
                </a:moveTo>
                <a:cubicBezTo>
                  <a:pt x="836" y="321"/>
                  <a:pt x="836" y="321"/>
                  <a:pt x="836" y="322"/>
                </a:cubicBezTo>
                <a:cubicBezTo>
                  <a:pt x="837" y="322"/>
                  <a:pt x="837" y="321"/>
                  <a:pt x="837" y="321"/>
                </a:cubicBezTo>
                <a:close/>
                <a:moveTo>
                  <a:pt x="838" y="314"/>
                </a:moveTo>
                <a:cubicBezTo>
                  <a:pt x="837" y="314"/>
                  <a:pt x="837" y="315"/>
                  <a:pt x="837" y="315"/>
                </a:cubicBezTo>
                <a:cubicBezTo>
                  <a:pt x="838" y="315"/>
                  <a:pt x="838" y="314"/>
                  <a:pt x="838" y="314"/>
                </a:cubicBezTo>
                <a:close/>
                <a:moveTo>
                  <a:pt x="838" y="313"/>
                </a:moveTo>
                <a:cubicBezTo>
                  <a:pt x="837" y="313"/>
                  <a:pt x="837" y="312"/>
                  <a:pt x="837" y="311"/>
                </a:cubicBezTo>
                <a:cubicBezTo>
                  <a:pt x="836" y="312"/>
                  <a:pt x="837" y="312"/>
                  <a:pt x="836" y="312"/>
                </a:cubicBezTo>
                <a:cubicBezTo>
                  <a:pt x="837" y="312"/>
                  <a:pt x="837" y="313"/>
                  <a:pt x="837" y="313"/>
                </a:cubicBezTo>
                <a:cubicBezTo>
                  <a:pt x="837" y="313"/>
                  <a:pt x="837" y="314"/>
                  <a:pt x="836" y="314"/>
                </a:cubicBezTo>
                <a:cubicBezTo>
                  <a:pt x="836" y="315"/>
                  <a:pt x="836" y="315"/>
                  <a:pt x="836" y="315"/>
                </a:cubicBezTo>
                <a:cubicBezTo>
                  <a:pt x="836" y="315"/>
                  <a:pt x="835" y="315"/>
                  <a:pt x="835" y="315"/>
                </a:cubicBezTo>
                <a:cubicBezTo>
                  <a:pt x="835" y="315"/>
                  <a:pt x="835" y="315"/>
                  <a:pt x="835" y="315"/>
                </a:cubicBezTo>
                <a:cubicBezTo>
                  <a:pt x="836" y="315"/>
                  <a:pt x="835" y="316"/>
                  <a:pt x="835" y="316"/>
                </a:cubicBezTo>
                <a:cubicBezTo>
                  <a:pt x="835" y="316"/>
                  <a:pt x="836" y="316"/>
                  <a:pt x="836" y="315"/>
                </a:cubicBezTo>
                <a:cubicBezTo>
                  <a:pt x="836" y="315"/>
                  <a:pt x="837" y="316"/>
                  <a:pt x="836" y="316"/>
                </a:cubicBezTo>
                <a:cubicBezTo>
                  <a:pt x="837" y="317"/>
                  <a:pt x="837" y="316"/>
                  <a:pt x="837" y="316"/>
                </a:cubicBezTo>
                <a:cubicBezTo>
                  <a:pt x="837" y="315"/>
                  <a:pt x="837" y="316"/>
                  <a:pt x="837" y="316"/>
                </a:cubicBezTo>
                <a:cubicBezTo>
                  <a:pt x="837" y="315"/>
                  <a:pt x="837" y="315"/>
                  <a:pt x="837" y="315"/>
                </a:cubicBezTo>
                <a:cubicBezTo>
                  <a:pt x="837" y="315"/>
                  <a:pt x="837" y="315"/>
                  <a:pt x="837" y="315"/>
                </a:cubicBezTo>
                <a:cubicBezTo>
                  <a:pt x="837" y="315"/>
                  <a:pt x="837" y="313"/>
                  <a:pt x="838" y="313"/>
                </a:cubicBezTo>
                <a:close/>
                <a:moveTo>
                  <a:pt x="838" y="312"/>
                </a:moveTo>
                <a:cubicBezTo>
                  <a:pt x="839" y="312"/>
                  <a:pt x="839" y="311"/>
                  <a:pt x="839" y="311"/>
                </a:cubicBezTo>
                <a:cubicBezTo>
                  <a:pt x="839" y="311"/>
                  <a:pt x="839" y="311"/>
                  <a:pt x="839" y="311"/>
                </a:cubicBezTo>
                <a:cubicBezTo>
                  <a:pt x="839" y="311"/>
                  <a:pt x="839" y="311"/>
                  <a:pt x="839" y="311"/>
                </a:cubicBezTo>
                <a:cubicBezTo>
                  <a:pt x="838" y="311"/>
                  <a:pt x="838" y="311"/>
                  <a:pt x="838" y="311"/>
                </a:cubicBezTo>
                <a:cubicBezTo>
                  <a:pt x="838" y="312"/>
                  <a:pt x="838" y="312"/>
                  <a:pt x="838" y="312"/>
                </a:cubicBezTo>
                <a:close/>
                <a:moveTo>
                  <a:pt x="839" y="313"/>
                </a:moveTo>
                <a:cubicBezTo>
                  <a:pt x="839" y="313"/>
                  <a:pt x="839" y="312"/>
                  <a:pt x="839" y="312"/>
                </a:cubicBezTo>
                <a:cubicBezTo>
                  <a:pt x="839" y="312"/>
                  <a:pt x="838" y="313"/>
                  <a:pt x="839" y="313"/>
                </a:cubicBezTo>
                <a:close/>
                <a:moveTo>
                  <a:pt x="839" y="324"/>
                </a:moveTo>
                <a:cubicBezTo>
                  <a:pt x="839" y="324"/>
                  <a:pt x="839" y="324"/>
                  <a:pt x="839" y="324"/>
                </a:cubicBezTo>
                <a:cubicBezTo>
                  <a:pt x="839" y="324"/>
                  <a:pt x="839" y="325"/>
                  <a:pt x="838" y="325"/>
                </a:cubicBezTo>
                <a:cubicBezTo>
                  <a:pt x="838" y="325"/>
                  <a:pt x="839" y="325"/>
                  <a:pt x="839" y="325"/>
                </a:cubicBezTo>
                <a:cubicBezTo>
                  <a:pt x="839" y="325"/>
                  <a:pt x="839" y="324"/>
                  <a:pt x="839" y="324"/>
                </a:cubicBezTo>
                <a:close/>
                <a:moveTo>
                  <a:pt x="839" y="323"/>
                </a:moveTo>
                <a:cubicBezTo>
                  <a:pt x="839" y="324"/>
                  <a:pt x="839" y="324"/>
                  <a:pt x="839" y="324"/>
                </a:cubicBezTo>
                <a:cubicBezTo>
                  <a:pt x="840" y="324"/>
                  <a:pt x="839" y="324"/>
                  <a:pt x="839" y="323"/>
                </a:cubicBezTo>
                <a:close/>
                <a:moveTo>
                  <a:pt x="840" y="310"/>
                </a:moveTo>
                <a:cubicBezTo>
                  <a:pt x="840" y="309"/>
                  <a:pt x="840" y="309"/>
                  <a:pt x="839" y="309"/>
                </a:cubicBezTo>
                <a:cubicBezTo>
                  <a:pt x="839" y="309"/>
                  <a:pt x="839" y="310"/>
                  <a:pt x="840" y="310"/>
                </a:cubicBezTo>
                <a:close/>
                <a:moveTo>
                  <a:pt x="840" y="324"/>
                </a:moveTo>
                <a:cubicBezTo>
                  <a:pt x="840" y="324"/>
                  <a:pt x="841" y="324"/>
                  <a:pt x="841" y="324"/>
                </a:cubicBezTo>
                <a:cubicBezTo>
                  <a:pt x="841" y="325"/>
                  <a:pt x="840" y="324"/>
                  <a:pt x="840" y="324"/>
                </a:cubicBezTo>
                <a:cubicBezTo>
                  <a:pt x="840" y="325"/>
                  <a:pt x="840" y="325"/>
                  <a:pt x="840" y="325"/>
                </a:cubicBezTo>
                <a:cubicBezTo>
                  <a:pt x="841" y="325"/>
                  <a:pt x="841" y="325"/>
                  <a:pt x="841" y="324"/>
                </a:cubicBezTo>
                <a:cubicBezTo>
                  <a:pt x="841" y="324"/>
                  <a:pt x="841" y="324"/>
                  <a:pt x="840" y="324"/>
                </a:cubicBezTo>
                <a:close/>
                <a:moveTo>
                  <a:pt x="840" y="323"/>
                </a:moveTo>
                <a:cubicBezTo>
                  <a:pt x="841" y="323"/>
                  <a:pt x="840" y="323"/>
                  <a:pt x="840" y="322"/>
                </a:cubicBezTo>
                <a:cubicBezTo>
                  <a:pt x="840" y="322"/>
                  <a:pt x="840" y="323"/>
                  <a:pt x="840" y="323"/>
                </a:cubicBezTo>
                <a:cubicBezTo>
                  <a:pt x="840" y="323"/>
                  <a:pt x="840" y="323"/>
                  <a:pt x="840" y="323"/>
                </a:cubicBezTo>
                <a:close/>
                <a:moveTo>
                  <a:pt x="841" y="322"/>
                </a:moveTo>
                <a:cubicBezTo>
                  <a:pt x="841" y="321"/>
                  <a:pt x="841" y="321"/>
                  <a:pt x="841" y="321"/>
                </a:cubicBezTo>
                <a:cubicBezTo>
                  <a:pt x="841" y="322"/>
                  <a:pt x="840" y="322"/>
                  <a:pt x="840" y="322"/>
                </a:cubicBezTo>
                <a:cubicBezTo>
                  <a:pt x="841" y="322"/>
                  <a:pt x="841" y="322"/>
                  <a:pt x="841" y="322"/>
                </a:cubicBezTo>
                <a:close/>
                <a:moveTo>
                  <a:pt x="843" y="319"/>
                </a:moveTo>
                <a:cubicBezTo>
                  <a:pt x="843" y="319"/>
                  <a:pt x="843" y="320"/>
                  <a:pt x="843" y="320"/>
                </a:cubicBezTo>
                <a:cubicBezTo>
                  <a:pt x="844" y="320"/>
                  <a:pt x="843" y="319"/>
                  <a:pt x="843" y="319"/>
                </a:cubicBezTo>
                <a:cubicBezTo>
                  <a:pt x="843" y="318"/>
                  <a:pt x="843" y="318"/>
                  <a:pt x="843" y="318"/>
                </a:cubicBezTo>
                <a:cubicBezTo>
                  <a:pt x="843" y="319"/>
                  <a:pt x="843" y="319"/>
                  <a:pt x="843" y="319"/>
                </a:cubicBezTo>
                <a:close/>
                <a:moveTo>
                  <a:pt x="842" y="320"/>
                </a:moveTo>
                <a:cubicBezTo>
                  <a:pt x="842" y="320"/>
                  <a:pt x="842" y="320"/>
                  <a:pt x="842" y="320"/>
                </a:cubicBezTo>
                <a:cubicBezTo>
                  <a:pt x="843" y="321"/>
                  <a:pt x="842" y="321"/>
                  <a:pt x="843" y="321"/>
                </a:cubicBezTo>
                <a:cubicBezTo>
                  <a:pt x="843" y="321"/>
                  <a:pt x="843" y="320"/>
                  <a:pt x="843" y="320"/>
                </a:cubicBezTo>
                <a:cubicBezTo>
                  <a:pt x="842" y="319"/>
                  <a:pt x="842" y="320"/>
                  <a:pt x="842" y="320"/>
                </a:cubicBezTo>
                <a:close/>
                <a:moveTo>
                  <a:pt x="841" y="315"/>
                </a:moveTo>
                <a:cubicBezTo>
                  <a:pt x="842" y="315"/>
                  <a:pt x="842" y="315"/>
                  <a:pt x="841" y="315"/>
                </a:cubicBezTo>
                <a:cubicBezTo>
                  <a:pt x="841" y="315"/>
                  <a:pt x="841" y="315"/>
                  <a:pt x="841" y="315"/>
                </a:cubicBezTo>
                <a:close/>
                <a:moveTo>
                  <a:pt x="841" y="321"/>
                </a:moveTo>
                <a:cubicBezTo>
                  <a:pt x="841" y="321"/>
                  <a:pt x="841" y="321"/>
                  <a:pt x="841" y="321"/>
                </a:cubicBezTo>
                <a:cubicBezTo>
                  <a:pt x="842" y="321"/>
                  <a:pt x="841" y="321"/>
                  <a:pt x="842" y="320"/>
                </a:cubicBezTo>
                <a:cubicBezTo>
                  <a:pt x="842" y="320"/>
                  <a:pt x="841" y="321"/>
                  <a:pt x="841" y="321"/>
                </a:cubicBezTo>
                <a:close/>
                <a:moveTo>
                  <a:pt x="840" y="310"/>
                </a:moveTo>
                <a:cubicBezTo>
                  <a:pt x="841" y="310"/>
                  <a:pt x="841" y="310"/>
                  <a:pt x="841" y="310"/>
                </a:cubicBezTo>
                <a:cubicBezTo>
                  <a:pt x="841" y="310"/>
                  <a:pt x="841" y="310"/>
                  <a:pt x="841" y="310"/>
                </a:cubicBezTo>
                <a:lnTo>
                  <a:pt x="840" y="310"/>
                </a:lnTo>
                <a:close/>
                <a:moveTo>
                  <a:pt x="840" y="320"/>
                </a:moveTo>
                <a:cubicBezTo>
                  <a:pt x="840" y="320"/>
                  <a:pt x="840" y="320"/>
                  <a:pt x="840" y="320"/>
                </a:cubicBezTo>
                <a:cubicBezTo>
                  <a:pt x="841" y="320"/>
                  <a:pt x="840" y="320"/>
                  <a:pt x="840" y="320"/>
                </a:cubicBezTo>
                <a:close/>
                <a:moveTo>
                  <a:pt x="840" y="312"/>
                </a:moveTo>
                <a:cubicBezTo>
                  <a:pt x="840" y="312"/>
                  <a:pt x="841" y="312"/>
                  <a:pt x="840" y="311"/>
                </a:cubicBezTo>
                <a:cubicBezTo>
                  <a:pt x="840" y="311"/>
                  <a:pt x="840" y="312"/>
                  <a:pt x="840" y="312"/>
                </a:cubicBezTo>
                <a:close/>
                <a:moveTo>
                  <a:pt x="845" y="300"/>
                </a:moveTo>
                <a:cubicBezTo>
                  <a:pt x="845" y="300"/>
                  <a:pt x="845" y="299"/>
                  <a:pt x="845" y="299"/>
                </a:cubicBezTo>
                <a:cubicBezTo>
                  <a:pt x="845" y="299"/>
                  <a:pt x="844" y="299"/>
                  <a:pt x="845" y="300"/>
                </a:cubicBezTo>
                <a:close/>
                <a:moveTo>
                  <a:pt x="844" y="287"/>
                </a:moveTo>
                <a:cubicBezTo>
                  <a:pt x="844" y="287"/>
                  <a:pt x="845" y="287"/>
                  <a:pt x="844" y="287"/>
                </a:cubicBezTo>
                <a:cubicBezTo>
                  <a:pt x="844" y="287"/>
                  <a:pt x="844" y="287"/>
                  <a:pt x="844" y="287"/>
                </a:cubicBezTo>
                <a:close/>
                <a:moveTo>
                  <a:pt x="842" y="301"/>
                </a:moveTo>
                <a:cubicBezTo>
                  <a:pt x="841" y="301"/>
                  <a:pt x="841" y="301"/>
                  <a:pt x="840" y="301"/>
                </a:cubicBezTo>
                <a:cubicBezTo>
                  <a:pt x="841" y="302"/>
                  <a:pt x="842" y="302"/>
                  <a:pt x="842" y="301"/>
                </a:cubicBezTo>
                <a:close/>
                <a:moveTo>
                  <a:pt x="843" y="288"/>
                </a:moveTo>
                <a:cubicBezTo>
                  <a:pt x="842" y="288"/>
                  <a:pt x="842" y="288"/>
                  <a:pt x="842" y="288"/>
                </a:cubicBezTo>
                <a:cubicBezTo>
                  <a:pt x="842" y="288"/>
                  <a:pt x="843" y="289"/>
                  <a:pt x="842" y="289"/>
                </a:cubicBezTo>
                <a:cubicBezTo>
                  <a:pt x="842" y="289"/>
                  <a:pt x="843" y="288"/>
                  <a:pt x="843" y="288"/>
                </a:cubicBezTo>
                <a:close/>
                <a:moveTo>
                  <a:pt x="843" y="301"/>
                </a:moveTo>
                <a:cubicBezTo>
                  <a:pt x="843" y="301"/>
                  <a:pt x="843" y="301"/>
                  <a:pt x="843" y="301"/>
                </a:cubicBezTo>
                <a:cubicBezTo>
                  <a:pt x="843" y="302"/>
                  <a:pt x="843" y="302"/>
                  <a:pt x="843" y="302"/>
                </a:cubicBezTo>
                <a:cubicBezTo>
                  <a:pt x="844" y="302"/>
                  <a:pt x="843" y="301"/>
                  <a:pt x="843" y="301"/>
                </a:cubicBezTo>
                <a:close/>
                <a:moveTo>
                  <a:pt x="843" y="299"/>
                </a:moveTo>
                <a:cubicBezTo>
                  <a:pt x="844" y="299"/>
                  <a:pt x="843" y="298"/>
                  <a:pt x="844" y="298"/>
                </a:cubicBezTo>
                <a:cubicBezTo>
                  <a:pt x="843" y="298"/>
                  <a:pt x="843" y="299"/>
                  <a:pt x="843" y="299"/>
                </a:cubicBezTo>
                <a:cubicBezTo>
                  <a:pt x="843" y="299"/>
                  <a:pt x="843" y="299"/>
                  <a:pt x="843" y="299"/>
                </a:cubicBezTo>
                <a:cubicBezTo>
                  <a:pt x="843" y="300"/>
                  <a:pt x="842" y="299"/>
                  <a:pt x="843" y="300"/>
                </a:cubicBezTo>
                <a:cubicBezTo>
                  <a:pt x="843" y="300"/>
                  <a:pt x="843" y="300"/>
                  <a:pt x="843" y="299"/>
                </a:cubicBezTo>
                <a:close/>
                <a:moveTo>
                  <a:pt x="844" y="300"/>
                </a:moveTo>
                <a:cubicBezTo>
                  <a:pt x="843" y="300"/>
                  <a:pt x="843" y="301"/>
                  <a:pt x="843" y="301"/>
                </a:cubicBezTo>
                <a:cubicBezTo>
                  <a:pt x="844" y="301"/>
                  <a:pt x="845" y="300"/>
                  <a:pt x="844" y="300"/>
                </a:cubicBezTo>
                <a:close/>
                <a:moveTo>
                  <a:pt x="844" y="302"/>
                </a:moveTo>
                <a:cubicBezTo>
                  <a:pt x="844" y="302"/>
                  <a:pt x="843" y="302"/>
                  <a:pt x="844" y="302"/>
                </a:cubicBezTo>
                <a:cubicBezTo>
                  <a:pt x="844" y="303"/>
                  <a:pt x="845" y="303"/>
                  <a:pt x="844" y="302"/>
                </a:cubicBezTo>
                <a:close/>
                <a:moveTo>
                  <a:pt x="845" y="300"/>
                </a:moveTo>
                <a:cubicBezTo>
                  <a:pt x="845" y="300"/>
                  <a:pt x="845" y="300"/>
                  <a:pt x="845" y="300"/>
                </a:cubicBezTo>
                <a:cubicBezTo>
                  <a:pt x="845" y="300"/>
                  <a:pt x="844" y="299"/>
                  <a:pt x="844" y="300"/>
                </a:cubicBezTo>
                <a:cubicBezTo>
                  <a:pt x="845" y="300"/>
                  <a:pt x="845" y="300"/>
                  <a:pt x="845" y="301"/>
                </a:cubicBezTo>
                <a:cubicBezTo>
                  <a:pt x="845" y="301"/>
                  <a:pt x="845" y="300"/>
                  <a:pt x="844" y="301"/>
                </a:cubicBezTo>
                <a:cubicBezTo>
                  <a:pt x="844" y="301"/>
                  <a:pt x="844" y="301"/>
                  <a:pt x="845" y="301"/>
                </a:cubicBezTo>
                <a:cubicBezTo>
                  <a:pt x="845" y="301"/>
                  <a:pt x="846" y="301"/>
                  <a:pt x="846" y="300"/>
                </a:cubicBezTo>
                <a:cubicBezTo>
                  <a:pt x="845" y="300"/>
                  <a:pt x="845" y="300"/>
                  <a:pt x="845" y="300"/>
                </a:cubicBezTo>
                <a:close/>
                <a:moveTo>
                  <a:pt x="846" y="293"/>
                </a:moveTo>
                <a:cubicBezTo>
                  <a:pt x="846" y="293"/>
                  <a:pt x="847" y="293"/>
                  <a:pt x="846" y="292"/>
                </a:cubicBezTo>
                <a:cubicBezTo>
                  <a:pt x="846" y="292"/>
                  <a:pt x="846" y="292"/>
                  <a:pt x="846" y="293"/>
                </a:cubicBezTo>
                <a:close/>
                <a:moveTo>
                  <a:pt x="846" y="298"/>
                </a:moveTo>
                <a:cubicBezTo>
                  <a:pt x="845" y="298"/>
                  <a:pt x="846" y="299"/>
                  <a:pt x="846" y="299"/>
                </a:cubicBezTo>
                <a:cubicBezTo>
                  <a:pt x="846" y="299"/>
                  <a:pt x="846" y="298"/>
                  <a:pt x="846" y="298"/>
                </a:cubicBezTo>
                <a:close/>
                <a:moveTo>
                  <a:pt x="846" y="298"/>
                </a:moveTo>
                <a:cubicBezTo>
                  <a:pt x="846" y="298"/>
                  <a:pt x="847" y="298"/>
                  <a:pt x="847" y="298"/>
                </a:cubicBezTo>
                <a:cubicBezTo>
                  <a:pt x="847" y="297"/>
                  <a:pt x="846" y="297"/>
                  <a:pt x="846" y="298"/>
                </a:cubicBezTo>
                <a:close/>
                <a:moveTo>
                  <a:pt x="847" y="295"/>
                </a:moveTo>
                <a:cubicBezTo>
                  <a:pt x="846" y="295"/>
                  <a:pt x="846" y="295"/>
                  <a:pt x="846" y="295"/>
                </a:cubicBezTo>
                <a:cubicBezTo>
                  <a:pt x="846" y="295"/>
                  <a:pt x="846" y="295"/>
                  <a:pt x="846" y="295"/>
                </a:cubicBezTo>
                <a:cubicBezTo>
                  <a:pt x="846" y="296"/>
                  <a:pt x="846" y="296"/>
                  <a:pt x="846" y="296"/>
                </a:cubicBezTo>
                <a:cubicBezTo>
                  <a:pt x="846" y="296"/>
                  <a:pt x="846" y="296"/>
                  <a:pt x="847" y="296"/>
                </a:cubicBezTo>
                <a:cubicBezTo>
                  <a:pt x="847" y="295"/>
                  <a:pt x="847" y="295"/>
                  <a:pt x="847" y="295"/>
                </a:cubicBezTo>
                <a:close/>
                <a:moveTo>
                  <a:pt x="847" y="283"/>
                </a:moveTo>
                <a:cubicBezTo>
                  <a:pt x="847" y="283"/>
                  <a:pt x="847" y="282"/>
                  <a:pt x="847" y="282"/>
                </a:cubicBezTo>
                <a:cubicBezTo>
                  <a:pt x="846" y="282"/>
                  <a:pt x="846" y="283"/>
                  <a:pt x="847" y="283"/>
                </a:cubicBezTo>
                <a:close/>
                <a:moveTo>
                  <a:pt x="848" y="294"/>
                </a:moveTo>
                <a:cubicBezTo>
                  <a:pt x="848" y="293"/>
                  <a:pt x="848" y="293"/>
                  <a:pt x="848" y="293"/>
                </a:cubicBezTo>
                <a:cubicBezTo>
                  <a:pt x="847" y="293"/>
                  <a:pt x="848" y="293"/>
                  <a:pt x="848" y="293"/>
                </a:cubicBezTo>
                <a:cubicBezTo>
                  <a:pt x="847" y="294"/>
                  <a:pt x="847" y="294"/>
                  <a:pt x="847" y="295"/>
                </a:cubicBezTo>
                <a:cubicBezTo>
                  <a:pt x="848" y="294"/>
                  <a:pt x="848" y="294"/>
                  <a:pt x="848" y="294"/>
                </a:cubicBezTo>
                <a:close/>
                <a:moveTo>
                  <a:pt x="849" y="295"/>
                </a:moveTo>
                <a:cubicBezTo>
                  <a:pt x="849" y="295"/>
                  <a:pt x="849" y="295"/>
                  <a:pt x="849" y="295"/>
                </a:cubicBezTo>
                <a:cubicBezTo>
                  <a:pt x="849" y="295"/>
                  <a:pt x="850" y="295"/>
                  <a:pt x="849" y="295"/>
                </a:cubicBezTo>
                <a:close/>
                <a:moveTo>
                  <a:pt x="850" y="295"/>
                </a:moveTo>
                <a:cubicBezTo>
                  <a:pt x="850" y="294"/>
                  <a:pt x="850" y="295"/>
                  <a:pt x="849" y="294"/>
                </a:cubicBezTo>
                <a:cubicBezTo>
                  <a:pt x="849" y="295"/>
                  <a:pt x="850" y="295"/>
                  <a:pt x="850" y="295"/>
                </a:cubicBezTo>
                <a:close/>
                <a:moveTo>
                  <a:pt x="851" y="277"/>
                </a:moveTo>
                <a:cubicBezTo>
                  <a:pt x="850" y="277"/>
                  <a:pt x="850" y="278"/>
                  <a:pt x="850" y="278"/>
                </a:cubicBezTo>
                <a:cubicBezTo>
                  <a:pt x="850" y="278"/>
                  <a:pt x="850" y="278"/>
                  <a:pt x="850" y="278"/>
                </a:cubicBezTo>
                <a:cubicBezTo>
                  <a:pt x="850" y="278"/>
                  <a:pt x="851" y="278"/>
                  <a:pt x="851" y="277"/>
                </a:cubicBezTo>
                <a:close/>
                <a:moveTo>
                  <a:pt x="851" y="292"/>
                </a:moveTo>
                <a:cubicBezTo>
                  <a:pt x="851" y="292"/>
                  <a:pt x="851" y="292"/>
                  <a:pt x="851" y="293"/>
                </a:cubicBezTo>
                <a:cubicBezTo>
                  <a:pt x="851" y="293"/>
                  <a:pt x="851" y="292"/>
                  <a:pt x="851" y="292"/>
                </a:cubicBezTo>
                <a:close/>
                <a:moveTo>
                  <a:pt x="853" y="275"/>
                </a:moveTo>
                <a:cubicBezTo>
                  <a:pt x="853" y="275"/>
                  <a:pt x="853" y="275"/>
                  <a:pt x="853" y="274"/>
                </a:cubicBezTo>
                <a:cubicBezTo>
                  <a:pt x="853" y="274"/>
                  <a:pt x="852" y="274"/>
                  <a:pt x="853" y="275"/>
                </a:cubicBezTo>
                <a:close/>
                <a:moveTo>
                  <a:pt x="853" y="279"/>
                </a:moveTo>
                <a:cubicBezTo>
                  <a:pt x="852" y="279"/>
                  <a:pt x="852" y="280"/>
                  <a:pt x="852" y="280"/>
                </a:cubicBezTo>
                <a:cubicBezTo>
                  <a:pt x="852" y="280"/>
                  <a:pt x="853" y="280"/>
                  <a:pt x="853" y="279"/>
                </a:cubicBezTo>
                <a:close/>
                <a:moveTo>
                  <a:pt x="853" y="290"/>
                </a:moveTo>
                <a:cubicBezTo>
                  <a:pt x="853" y="290"/>
                  <a:pt x="853" y="290"/>
                  <a:pt x="853" y="289"/>
                </a:cubicBezTo>
                <a:cubicBezTo>
                  <a:pt x="853" y="289"/>
                  <a:pt x="853" y="290"/>
                  <a:pt x="852" y="290"/>
                </a:cubicBezTo>
                <a:cubicBezTo>
                  <a:pt x="853" y="290"/>
                  <a:pt x="852" y="290"/>
                  <a:pt x="852" y="291"/>
                </a:cubicBezTo>
                <a:cubicBezTo>
                  <a:pt x="853" y="291"/>
                  <a:pt x="853" y="290"/>
                  <a:pt x="853" y="290"/>
                </a:cubicBezTo>
                <a:close/>
                <a:moveTo>
                  <a:pt x="855" y="288"/>
                </a:moveTo>
                <a:cubicBezTo>
                  <a:pt x="854" y="288"/>
                  <a:pt x="853" y="289"/>
                  <a:pt x="854" y="289"/>
                </a:cubicBezTo>
                <a:cubicBezTo>
                  <a:pt x="854" y="289"/>
                  <a:pt x="854" y="288"/>
                  <a:pt x="855" y="288"/>
                </a:cubicBezTo>
                <a:close/>
                <a:moveTo>
                  <a:pt x="863" y="272"/>
                </a:moveTo>
                <a:cubicBezTo>
                  <a:pt x="863" y="273"/>
                  <a:pt x="863" y="273"/>
                  <a:pt x="863" y="273"/>
                </a:cubicBezTo>
                <a:cubicBezTo>
                  <a:pt x="863" y="273"/>
                  <a:pt x="863" y="272"/>
                  <a:pt x="863" y="272"/>
                </a:cubicBezTo>
                <a:cubicBezTo>
                  <a:pt x="863" y="272"/>
                  <a:pt x="863" y="272"/>
                  <a:pt x="863" y="272"/>
                </a:cubicBezTo>
                <a:close/>
                <a:moveTo>
                  <a:pt x="862" y="274"/>
                </a:moveTo>
                <a:cubicBezTo>
                  <a:pt x="863" y="274"/>
                  <a:pt x="863" y="273"/>
                  <a:pt x="863" y="274"/>
                </a:cubicBezTo>
                <a:cubicBezTo>
                  <a:pt x="864" y="274"/>
                  <a:pt x="863" y="274"/>
                  <a:pt x="864" y="274"/>
                </a:cubicBezTo>
                <a:cubicBezTo>
                  <a:pt x="863" y="273"/>
                  <a:pt x="863" y="273"/>
                  <a:pt x="863" y="273"/>
                </a:cubicBezTo>
                <a:cubicBezTo>
                  <a:pt x="863" y="273"/>
                  <a:pt x="863" y="273"/>
                  <a:pt x="863" y="273"/>
                </a:cubicBezTo>
                <a:cubicBezTo>
                  <a:pt x="862" y="273"/>
                  <a:pt x="863" y="274"/>
                  <a:pt x="862" y="274"/>
                </a:cubicBezTo>
                <a:close/>
                <a:moveTo>
                  <a:pt x="861" y="278"/>
                </a:moveTo>
                <a:cubicBezTo>
                  <a:pt x="861" y="277"/>
                  <a:pt x="862" y="277"/>
                  <a:pt x="862" y="277"/>
                </a:cubicBezTo>
                <a:cubicBezTo>
                  <a:pt x="861" y="277"/>
                  <a:pt x="861" y="277"/>
                  <a:pt x="861" y="277"/>
                </a:cubicBezTo>
                <a:cubicBezTo>
                  <a:pt x="861" y="278"/>
                  <a:pt x="861" y="278"/>
                  <a:pt x="861" y="278"/>
                </a:cubicBezTo>
                <a:cubicBezTo>
                  <a:pt x="862" y="278"/>
                  <a:pt x="862" y="278"/>
                  <a:pt x="862" y="278"/>
                </a:cubicBezTo>
                <a:cubicBezTo>
                  <a:pt x="862" y="278"/>
                  <a:pt x="861" y="278"/>
                  <a:pt x="861" y="278"/>
                </a:cubicBezTo>
                <a:close/>
                <a:moveTo>
                  <a:pt x="862" y="276"/>
                </a:moveTo>
                <a:cubicBezTo>
                  <a:pt x="862" y="276"/>
                  <a:pt x="862" y="276"/>
                  <a:pt x="862" y="275"/>
                </a:cubicBezTo>
                <a:cubicBezTo>
                  <a:pt x="862" y="275"/>
                  <a:pt x="862" y="275"/>
                  <a:pt x="862" y="276"/>
                </a:cubicBezTo>
                <a:close/>
                <a:moveTo>
                  <a:pt x="862" y="275"/>
                </a:moveTo>
                <a:cubicBezTo>
                  <a:pt x="861" y="274"/>
                  <a:pt x="862" y="275"/>
                  <a:pt x="862" y="274"/>
                </a:cubicBezTo>
                <a:cubicBezTo>
                  <a:pt x="862" y="274"/>
                  <a:pt x="862" y="274"/>
                  <a:pt x="862" y="274"/>
                </a:cubicBezTo>
                <a:cubicBezTo>
                  <a:pt x="862" y="274"/>
                  <a:pt x="861" y="274"/>
                  <a:pt x="862" y="275"/>
                </a:cubicBezTo>
                <a:close/>
                <a:moveTo>
                  <a:pt x="861" y="276"/>
                </a:moveTo>
                <a:cubicBezTo>
                  <a:pt x="861" y="276"/>
                  <a:pt x="861" y="276"/>
                  <a:pt x="861" y="277"/>
                </a:cubicBezTo>
                <a:cubicBezTo>
                  <a:pt x="861" y="277"/>
                  <a:pt x="861" y="277"/>
                  <a:pt x="862" y="277"/>
                </a:cubicBezTo>
                <a:lnTo>
                  <a:pt x="861" y="276"/>
                </a:lnTo>
                <a:close/>
                <a:moveTo>
                  <a:pt x="861" y="275"/>
                </a:moveTo>
                <a:cubicBezTo>
                  <a:pt x="861" y="275"/>
                  <a:pt x="861" y="275"/>
                  <a:pt x="861" y="275"/>
                </a:cubicBezTo>
                <a:cubicBezTo>
                  <a:pt x="861" y="275"/>
                  <a:pt x="861" y="275"/>
                  <a:pt x="861" y="275"/>
                </a:cubicBezTo>
                <a:close/>
                <a:moveTo>
                  <a:pt x="860" y="276"/>
                </a:moveTo>
                <a:cubicBezTo>
                  <a:pt x="860" y="276"/>
                  <a:pt x="860" y="277"/>
                  <a:pt x="861" y="277"/>
                </a:cubicBezTo>
                <a:cubicBezTo>
                  <a:pt x="861" y="276"/>
                  <a:pt x="860" y="276"/>
                  <a:pt x="860" y="276"/>
                </a:cubicBezTo>
                <a:cubicBezTo>
                  <a:pt x="860" y="276"/>
                  <a:pt x="860" y="276"/>
                  <a:pt x="860" y="276"/>
                </a:cubicBezTo>
                <a:close/>
                <a:moveTo>
                  <a:pt x="859" y="271"/>
                </a:moveTo>
                <a:cubicBezTo>
                  <a:pt x="859" y="271"/>
                  <a:pt x="859" y="270"/>
                  <a:pt x="859" y="270"/>
                </a:cubicBezTo>
                <a:cubicBezTo>
                  <a:pt x="858" y="270"/>
                  <a:pt x="859" y="270"/>
                  <a:pt x="859" y="271"/>
                </a:cubicBezTo>
                <a:close/>
                <a:moveTo>
                  <a:pt x="858" y="271"/>
                </a:moveTo>
                <a:cubicBezTo>
                  <a:pt x="858" y="271"/>
                  <a:pt x="859" y="271"/>
                  <a:pt x="859" y="272"/>
                </a:cubicBezTo>
                <a:cubicBezTo>
                  <a:pt x="859" y="272"/>
                  <a:pt x="859" y="271"/>
                  <a:pt x="859" y="272"/>
                </a:cubicBezTo>
                <a:cubicBezTo>
                  <a:pt x="859" y="271"/>
                  <a:pt x="859" y="271"/>
                  <a:pt x="859" y="271"/>
                </a:cubicBezTo>
                <a:cubicBezTo>
                  <a:pt x="859" y="271"/>
                  <a:pt x="859" y="271"/>
                  <a:pt x="859" y="271"/>
                </a:cubicBezTo>
                <a:lnTo>
                  <a:pt x="858" y="271"/>
                </a:lnTo>
                <a:close/>
                <a:moveTo>
                  <a:pt x="856" y="278"/>
                </a:moveTo>
                <a:cubicBezTo>
                  <a:pt x="856" y="278"/>
                  <a:pt x="857" y="278"/>
                  <a:pt x="857" y="278"/>
                </a:cubicBezTo>
                <a:cubicBezTo>
                  <a:pt x="857" y="278"/>
                  <a:pt x="857" y="278"/>
                  <a:pt x="857" y="278"/>
                </a:cubicBezTo>
                <a:cubicBezTo>
                  <a:pt x="856" y="278"/>
                  <a:pt x="857" y="278"/>
                  <a:pt x="856" y="278"/>
                </a:cubicBezTo>
                <a:close/>
                <a:moveTo>
                  <a:pt x="855" y="275"/>
                </a:moveTo>
                <a:cubicBezTo>
                  <a:pt x="856" y="275"/>
                  <a:pt x="856" y="275"/>
                  <a:pt x="856" y="275"/>
                </a:cubicBezTo>
                <a:cubicBezTo>
                  <a:pt x="856" y="275"/>
                  <a:pt x="856" y="275"/>
                  <a:pt x="856" y="275"/>
                </a:cubicBezTo>
                <a:cubicBezTo>
                  <a:pt x="856" y="275"/>
                  <a:pt x="856" y="275"/>
                  <a:pt x="856" y="275"/>
                </a:cubicBezTo>
                <a:cubicBezTo>
                  <a:pt x="856" y="274"/>
                  <a:pt x="856" y="275"/>
                  <a:pt x="856" y="275"/>
                </a:cubicBezTo>
                <a:cubicBezTo>
                  <a:pt x="856" y="274"/>
                  <a:pt x="856" y="274"/>
                  <a:pt x="855" y="274"/>
                </a:cubicBezTo>
                <a:cubicBezTo>
                  <a:pt x="855" y="274"/>
                  <a:pt x="856" y="274"/>
                  <a:pt x="856" y="274"/>
                </a:cubicBezTo>
                <a:cubicBezTo>
                  <a:pt x="856" y="274"/>
                  <a:pt x="856" y="274"/>
                  <a:pt x="855" y="274"/>
                </a:cubicBezTo>
                <a:cubicBezTo>
                  <a:pt x="855" y="274"/>
                  <a:pt x="855" y="275"/>
                  <a:pt x="855" y="275"/>
                </a:cubicBezTo>
                <a:close/>
                <a:moveTo>
                  <a:pt x="856" y="278"/>
                </a:moveTo>
                <a:cubicBezTo>
                  <a:pt x="855" y="279"/>
                  <a:pt x="855" y="279"/>
                  <a:pt x="855" y="279"/>
                </a:cubicBezTo>
                <a:cubicBezTo>
                  <a:pt x="856" y="279"/>
                  <a:pt x="856" y="279"/>
                  <a:pt x="856" y="278"/>
                </a:cubicBezTo>
                <a:close/>
                <a:moveTo>
                  <a:pt x="855" y="281"/>
                </a:moveTo>
                <a:cubicBezTo>
                  <a:pt x="855" y="281"/>
                  <a:pt x="855" y="281"/>
                  <a:pt x="855" y="281"/>
                </a:cubicBezTo>
                <a:cubicBezTo>
                  <a:pt x="855" y="282"/>
                  <a:pt x="855" y="282"/>
                  <a:pt x="855" y="282"/>
                </a:cubicBezTo>
                <a:cubicBezTo>
                  <a:pt x="856" y="282"/>
                  <a:pt x="856" y="281"/>
                  <a:pt x="855" y="281"/>
                </a:cubicBezTo>
                <a:close/>
                <a:moveTo>
                  <a:pt x="857" y="282"/>
                </a:moveTo>
                <a:cubicBezTo>
                  <a:pt x="857" y="282"/>
                  <a:pt x="856" y="281"/>
                  <a:pt x="856" y="280"/>
                </a:cubicBezTo>
                <a:cubicBezTo>
                  <a:pt x="855" y="281"/>
                  <a:pt x="856" y="281"/>
                  <a:pt x="856" y="282"/>
                </a:cubicBezTo>
                <a:cubicBezTo>
                  <a:pt x="856" y="282"/>
                  <a:pt x="856" y="282"/>
                  <a:pt x="856" y="283"/>
                </a:cubicBezTo>
                <a:cubicBezTo>
                  <a:pt x="856" y="283"/>
                  <a:pt x="856" y="282"/>
                  <a:pt x="856" y="283"/>
                </a:cubicBezTo>
                <a:cubicBezTo>
                  <a:pt x="857" y="283"/>
                  <a:pt x="857" y="282"/>
                  <a:pt x="857" y="282"/>
                </a:cubicBezTo>
                <a:cubicBezTo>
                  <a:pt x="857" y="282"/>
                  <a:pt x="858" y="282"/>
                  <a:pt x="857" y="282"/>
                </a:cubicBezTo>
                <a:close/>
                <a:moveTo>
                  <a:pt x="857" y="275"/>
                </a:moveTo>
                <a:cubicBezTo>
                  <a:pt x="857" y="275"/>
                  <a:pt x="857" y="275"/>
                  <a:pt x="857" y="276"/>
                </a:cubicBezTo>
                <a:cubicBezTo>
                  <a:pt x="858" y="275"/>
                  <a:pt x="857" y="275"/>
                  <a:pt x="857" y="275"/>
                </a:cubicBezTo>
                <a:close/>
                <a:moveTo>
                  <a:pt x="858" y="274"/>
                </a:moveTo>
                <a:cubicBezTo>
                  <a:pt x="857" y="274"/>
                  <a:pt x="858" y="275"/>
                  <a:pt x="857" y="274"/>
                </a:cubicBezTo>
                <a:cubicBezTo>
                  <a:pt x="857" y="275"/>
                  <a:pt x="858" y="274"/>
                  <a:pt x="858" y="274"/>
                </a:cubicBezTo>
                <a:close/>
                <a:moveTo>
                  <a:pt x="859" y="274"/>
                </a:moveTo>
                <a:cubicBezTo>
                  <a:pt x="859" y="274"/>
                  <a:pt x="859" y="273"/>
                  <a:pt x="859" y="273"/>
                </a:cubicBezTo>
                <a:cubicBezTo>
                  <a:pt x="859" y="273"/>
                  <a:pt x="858" y="273"/>
                  <a:pt x="858" y="273"/>
                </a:cubicBezTo>
                <a:cubicBezTo>
                  <a:pt x="858" y="274"/>
                  <a:pt x="858" y="274"/>
                  <a:pt x="858" y="274"/>
                </a:cubicBezTo>
                <a:cubicBezTo>
                  <a:pt x="859" y="274"/>
                  <a:pt x="859" y="274"/>
                  <a:pt x="859" y="274"/>
                </a:cubicBezTo>
                <a:close/>
                <a:moveTo>
                  <a:pt x="860" y="277"/>
                </a:moveTo>
                <a:cubicBezTo>
                  <a:pt x="860" y="277"/>
                  <a:pt x="860" y="277"/>
                  <a:pt x="860" y="277"/>
                </a:cubicBezTo>
                <a:cubicBezTo>
                  <a:pt x="859" y="277"/>
                  <a:pt x="859" y="278"/>
                  <a:pt x="859" y="278"/>
                </a:cubicBezTo>
                <a:cubicBezTo>
                  <a:pt x="860" y="278"/>
                  <a:pt x="859" y="277"/>
                  <a:pt x="860" y="277"/>
                </a:cubicBezTo>
                <a:close/>
                <a:moveTo>
                  <a:pt x="861" y="282"/>
                </a:moveTo>
                <a:cubicBezTo>
                  <a:pt x="861" y="281"/>
                  <a:pt x="860" y="281"/>
                  <a:pt x="860" y="282"/>
                </a:cubicBezTo>
                <a:cubicBezTo>
                  <a:pt x="860" y="282"/>
                  <a:pt x="861" y="282"/>
                  <a:pt x="861" y="282"/>
                </a:cubicBezTo>
                <a:close/>
                <a:moveTo>
                  <a:pt x="863" y="280"/>
                </a:moveTo>
                <a:cubicBezTo>
                  <a:pt x="863" y="281"/>
                  <a:pt x="864" y="281"/>
                  <a:pt x="864" y="281"/>
                </a:cubicBezTo>
                <a:cubicBezTo>
                  <a:pt x="864" y="281"/>
                  <a:pt x="863" y="280"/>
                  <a:pt x="863" y="280"/>
                </a:cubicBezTo>
                <a:close/>
                <a:moveTo>
                  <a:pt x="861" y="279"/>
                </a:moveTo>
                <a:cubicBezTo>
                  <a:pt x="862" y="280"/>
                  <a:pt x="862" y="279"/>
                  <a:pt x="862" y="280"/>
                </a:cubicBezTo>
                <a:cubicBezTo>
                  <a:pt x="862" y="280"/>
                  <a:pt x="862" y="280"/>
                  <a:pt x="861" y="280"/>
                </a:cubicBezTo>
                <a:cubicBezTo>
                  <a:pt x="861" y="280"/>
                  <a:pt x="860" y="280"/>
                  <a:pt x="861" y="281"/>
                </a:cubicBezTo>
                <a:cubicBezTo>
                  <a:pt x="860" y="281"/>
                  <a:pt x="860" y="281"/>
                  <a:pt x="860" y="281"/>
                </a:cubicBezTo>
                <a:cubicBezTo>
                  <a:pt x="860" y="281"/>
                  <a:pt x="860" y="281"/>
                  <a:pt x="861" y="281"/>
                </a:cubicBezTo>
                <a:cubicBezTo>
                  <a:pt x="861" y="281"/>
                  <a:pt x="861" y="281"/>
                  <a:pt x="862" y="281"/>
                </a:cubicBezTo>
                <a:cubicBezTo>
                  <a:pt x="862" y="281"/>
                  <a:pt x="861" y="281"/>
                  <a:pt x="861" y="282"/>
                </a:cubicBezTo>
                <a:cubicBezTo>
                  <a:pt x="862" y="282"/>
                  <a:pt x="862" y="281"/>
                  <a:pt x="862" y="282"/>
                </a:cubicBezTo>
                <a:cubicBezTo>
                  <a:pt x="862" y="282"/>
                  <a:pt x="862" y="281"/>
                  <a:pt x="862" y="281"/>
                </a:cubicBezTo>
                <a:cubicBezTo>
                  <a:pt x="863" y="281"/>
                  <a:pt x="862" y="281"/>
                  <a:pt x="863" y="282"/>
                </a:cubicBezTo>
                <a:cubicBezTo>
                  <a:pt x="863" y="282"/>
                  <a:pt x="863" y="281"/>
                  <a:pt x="863" y="281"/>
                </a:cubicBezTo>
                <a:cubicBezTo>
                  <a:pt x="863" y="281"/>
                  <a:pt x="863" y="281"/>
                  <a:pt x="863" y="281"/>
                </a:cubicBezTo>
                <a:cubicBezTo>
                  <a:pt x="863" y="281"/>
                  <a:pt x="863" y="281"/>
                  <a:pt x="862" y="281"/>
                </a:cubicBezTo>
                <a:cubicBezTo>
                  <a:pt x="862" y="280"/>
                  <a:pt x="863" y="280"/>
                  <a:pt x="863" y="280"/>
                </a:cubicBezTo>
                <a:cubicBezTo>
                  <a:pt x="863" y="280"/>
                  <a:pt x="863" y="281"/>
                  <a:pt x="863" y="281"/>
                </a:cubicBezTo>
                <a:cubicBezTo>
                  <a:pt x="863" y="280"/>
                  <a:pt x="862" y="279"/>
                  <a:pt x="861" y="279"/>
                </a:cubicBezTo>
                <a:close/>
                <a:moveTo>
                  <a:pt x="865" y="276"/>
                </a:moveTo>
                <a:cubicBezTo>
                  <a:pt x="865" y="276"/>
                  <a:pt x="864" y="275"/>
                  <a:pt x="864" y="275"/>
                </a:cubicBezTo>
                <a:cubicBezTo>
                  <a:pt x="864" y="275"/>
                  <a:pt x="864" y="275"/>
                  <a:pt x="865" y="275"/>
                </a:cubicBezTo>
                <a:cubicBezTo>
                  <a:pt x="863" y="274"/>
                  <a:pt x="863" y="276"/>
                  <a:pt x="863" y="276"/>
                </a:cubicBezTo>
                <a:cubicBezTo>
                  <a:pt x="863" y="276"/>
                  <a:pt x="863" y="276"/>
                  <a:pt x="862" y="276"/>
                </a:cubicBezTo>
                <a:cubicBezTo>
                  <a:pt x="862" y="276"/>
                  <a:pt x="863" y="276"/>
                  <a:pt x="863" y="276"/>
                </a:cubicBezTo>
                <a:cubicBezTo>
                  <a:pt x="862" y="277"/>
                  <a:pt x="862" y="277"/>
                  <a:pt x="862" y="277"/>
                </a:cubicBezTo>
                <a:cubicBezTo>
                  <a:pt x="863" y="277"/>
                  <a:pt x="863" y="277"/>
                  <a:pt x="863" y="277"/>
                </a:cubicBezTo>
                <a:cubicBezTo>
                  <a:pt x="864" y="277"/>
                  <a:pt x="864" y="277"/>
                  <a:pt x="864" y="276"/>
                </a:cubicBezTo>
                <a:cubicBezTo>
                  <a:pt x="864" y="276"/>
                  <a:pt x="864" y="276"/>
                  <a:pt x="864" y="276"/>
                </a:cubicBezTo>
                <a:cubicBezTo>
                  <a:pt x="865" y="276"/>
                  <a:pt x="865" y="276"/>
                  <a:pt x="865" y="276"/>
                </a:cubicBezTo>
                <a:close/>
                <a:moveTo>
                  <a:pt x="864" y="270"/>
                </a:moveTo>
                <a:cubicBezTo>
                  <a:pt x="865" y="271"/>
                  <a:pt x="865" y="271"/>
                  <a:pt x="864" y="271"/>
                </a:cubicBezTo>
                <a:cubicBezTo>
                  <a:pt x="864" y="271"/>
                  <a:pt x="864" y="271"/>
                  <a:pt x="865" y="272"/>
                </a:cubicBezTo>
                <a:cubicBezTo>
                  <a:pt x="865" y="271"/>
                  <a:pt x="865" y="270"/>
                  <a:pt x="864" y="270"/>
                </a:cubicBezTo>
                <a:close/>
                <a:moveTo>
                  <a:pt x="868" y="270"/>
                </a:moveTo>
                <a:cubicBezTo>
                  <a:pt x="868" y="270"/>
                  <a:pt x="868" y="270"/>
                  <a:pt x="867" y="270"/>
                </a:cubicBezTo>
                <a:cubicBezTo>
                  <a:pt x="868" y="270"/>
                  <a:pt x="867" y="270"/>
                  <a:pt x="867" y="270"/>
                </a:cubicBezTo>
                <a:cubicBezTo>
                  <a:pt x="867" y="270"/>
                  <a:pt x="868" y="271"/>
                  <a:pt x="868" y="270"/>
                </a:cubicBezTo>
                <a:close/>
                <a:moveTo>
                  <a:pt x="870" y="268"/>
                </a:moveTo>
                <a:cubicBezTo>
                  <a:pt x="869" y="268"/>
                  <a:pt x="870" y="269"/>
                  <a:pt x="869" y="269"/>
                </a:cubicBezTo>
                <a:cubicBezTo>
                  <a:pt x="870" y="269"/>
                  <a:pt x="871" y="269"/>
                  <a:pt x="870" y="268"/>
                </a:cubicBezTo>
                <a:close/>
                <a:moveTo>
                  <a:pt x="871" y="268"/>
                </a:moveTo>
                <a:cubicBezTo>
                  <a:pt x="871" y="267"/>
                  <a:pt x="871" y="267"/>
                  <a:pt x="871" y="267"/>
                </a:cubicBezTo>
                <a:cubicBezTo>
                  <a:pt x="870" y="267"/>
                  <a:pt x="870" y="267"/>
                  <a:pt x="871" y="268"/>
                </a:cubicBezTo>
                <a:cubicBezTo>
                  <a:pt x="871" y="268"/>
                  <a:pt x="871" y="267"/>
                  <a:pt x="871" y="268"/>
                </a:cubicBezTo>
                <a:close/>
                <a:moveTo>
                  <a:pt x="841" y="304"/>
                </a:moveTo>
                <a:cubicBezTo>
                  <a:pt x="841" y="304"/>
                  <a:pt x="842" y="304"/>
                  <a:pt x="842" y="304"/>
                </a:cubicBezTo>
                <a:cubicBezTo>
                  <a:pt x="842" y="304"/>
                  <a:pt x="841" y="304"/>
                  <a:pt x="841" y="304"/>
                </a:cubicBezTo>
                <a:cubicBezTo>
                  <a:pt x="841" y="304"/>
                  <a:pt x="841" y="304"/>
                  <a:pt x="841" y="304"/>
                </a:cubicBezTo>
                <a:close/>
                <a:moveTo>
                  <a:pt x="841" y="304"/>
                </a:moveTo>
                <a:cubicBezTo>
                  <a:pt x="841" y="304"/>
                  <a:pt x="841" y="304"/>
                  <a:pt x="841" y="304"/>
                </a:cubicBezTo>
                <a:cubicBezTo>
                  <a:pt x="841" y="305"/>
                  <a:pt x="842" y="304"/>
                  <a:pt x="841" y="304"/>
                </a:cubicBezTo>
                <a:close/>
                <a:moveTo>
                  <a:pt x="832" y="255"/>
                </a:moveTo>
                <a:cubicBezTo>
                  <a:pt x="832" y="254"/>
                  <a:pt x="833" y="254"/>
                  <a:pt x="833" y="254"/>
                </a:cubicBezTo>
                <a:cubicBezTo>
                  <a:pt x="832" y="254"/>
                  <a:pt x="832" y="255"/>
                  <a:pt x="831" y="256"/>
                </a:cubicBezTo>
                <a:cubicBezTo>
                  <a:pt x="831" y="256"/>
                  <a:pt x="831" y="256"/>
                  <a:pt x="832" y="256"/>
                </a:cubicBezTo>
                <a:cubicBezTo>
                  <a:pt x="832" y="256"/>
                  <a:pt x="832" y="255"/>
                  <a:pt x="832" y="255"/>
                </a:cubicBezTo>
                <a:close/>
                <a:moveTo>
                  <a:pt x="847" y="314"/>
                </a:moveTo>
                <a:cubicBezTo>
                  <a:pt x="847" y="314"/>
                  <a:pt x="847" y="314"/>
                  <a:pt x="847" y="314"/>
                </a:cubicBezTo>
                <a:cubicBezTo>
                  <a:pt x="847" y="314"/>
                  <a:pt x="846" y="314"/>
                  <a:pt x="847" y="314"/>
                </a:cubicBezTo>
                <a:cubicBezTo>
                  <a:pt x="846" y="313"/>
                  <a:pt x="846" y="314"/>
                  <a:pt x="846" y="314"/>
                </a:cubicBezTo>
                <a:cubicBezTo>
                  <a:pt x="847" y="315"/>
                  <a:pt x="846" y="315"/>
                  <a:pt x="846" y="316"/>
                </a:cubicBezTo>
                <a:cubicBezTo>
                  <a:pt x="846" y="316"/>
                  <a:pt x="847" y="315"/>
                  <a:pt x="847" y="314"/>
                </a:cubicBezTo>
                <a:close/>
                <a:moveTo>
                  <a:pt x="842" y="247"/>
                </a:moveTo>
                <a:cubicBezTo>
                  <a:pt x="841" y="247"/>
                  <a:pt x="842" y="247"/>
                  <a:pt x="842" y="248"/>
                </a:cubicBezTo>
                <a:cubicBezTo>
                  <a:pt x="842" y="247"/>
                  <a:pt x="842" y="247"/>
                  <a:pt x="842" y="247"/>
                </a:cubicBezTo>
                <a:close/>
                <a:moveTo>
                  <a:pt x="835" y="261"/>
                </a:moveTo>
                <a:cubicBezTo>
                  <a:pt x="835" y="260"/>
                  <a:pt x="835" y="260"/>
                  <a:pt x="835" y="260"/>
                </a:cubicBezTo>
                <a:cubicBezTo>
                  <a:pt x="835" y="260"/>
                  <a:pt x="835" y="260"/>
                  <a:pt x="835" y="261"/>
                </a:cubicBezTo>
                <a:cubicBezTo>
                  <a:pt x="835" y="261"/>
                  <a:pt x="835" y="261"/>
                  <a:pt x="835" y="261"/>
                </a:cubicBezTo>
                <a:cubicBezTo>
                  <a:pt x="835" y="261"/>
                  <a:pt x="835" y="261"/>
                  <a:pt x="835" y="261"/>
                </a:cubicBezTo>
                <a:close/>
                <a:moveTo>
                  <a:pt x="855" y="259"/>
                </a:moveTo>
                <a:cubicBezTo>
                  <a:pt x="856" y="260"/>
                  <a:pt x="856" y="260"/>
                  <a:pt x="856" y="260"/>
                </a:cubicBezTo>
                <a:cubicBezTo>
                  <a:pt x="857" y="260"/>
                  <a:pt x="856" y="260"/>
                  <a:pt x="856" y="259"/>
                </a:cubicBezTo>
                <a:cubicBezTo>
                  <a:pt x="856" y="259"/>
                  <a:pt x="856" y="260"/>
                  <a:pt x="855" y="259"/>
                </a:cubicBezTo>
                <a:close/>
                <a:moveTo>
                  <a:pt x="848" y="260"/>
                </a:moveTo>
                <a:cubicBezTo>
                  <a:pt x="848" y="260"/>
                  <a:pt x="847" y="260"/>
                  <a:pt x="847" y="260"/>
                </a:cubicBezTo>
                <a:cubicBezTo>
                  <a:pt x="847" y="260"/>
                  <a:pt x="847" y="260"/>
                  <a:pt x="847" y="260"/>
                </a:cubicBezTo>
                <a:cubicBezTo>
                  <a:pt x="847" y="261"/>
                  <a:pt x="847" y="260"/>
                  <a:pt x="848" y="260"/>
                </a:cubicBezTo>
                <a:close/>
                <a:moveTo>
                  <a:pt x="850" y="261"/>
                </a:moveTo>
                <a:cubicBezTo>
                  <a:pt x="850" y="261"/>
                  <a:pt x="850" y="261"/>
                  <a:pt x="850" y="261"/>
                </a:cubicBezTo>
                <a:cubicBezTo>
                  <a:pt x="851" y="261"/>
                  <a:pt x="851" y="261"/>
                  <a:pt x="851" y="261"/>
                </a:cubicBezTo>
                <a:cubicBezTo>
                  <a:pt x="851" y="261"/>
                  <a:pt x="851" y="261"/>
                  <a:pt x="851" y="260"/>
                </a:cubicBezTo>
                <a:cubicBezTo>
                  <a:pt x="850" y="260"/>
                  <a:pt x="851" y="261"/>
                  <a:pt x="850" y="261"/>
                </a:cubicBezTo>
                <a:close/>
                <a:moveTo>
                  <a:pt x="829" y="264"/>
                </a:moveTo>
                <a:cubicBezTo>
                  <a:pt x="830" y="264"/>
                  <a:pt x="830" y="264"/>
                  <a:pt x="830" y="264"/>
                </a:cubicBezTo>
                <a:cubicBezTo>
                  <a:pt x="830" y="264"/>
                  <a:pt x="830" y="263"/>
                  <a:pt x="831" y="263"/>
                </a:cubicBezTo>
                <a:cubicBezTo>
                  <a:pt x="830" y="262"/>
                  <a:pt x="831" y="262"/>
                  <a:pt x="830" y="262"/>
                </a:cubicBezTo>
                <a:cubicBezTo>
                  <a:pt x="830" y="262"/>
                  <a:pt x="830" y="262"/>
                  <a:pt x="831" y="263"/>
                </a:cubicBezTo>
                <a:cubicBezTo>
                  <a:pt x="831" y="263"/>
                  <a:pt x="830" y="262"/>
                  <a:pt x="830" y="263"/>
                </a:cubicBezTo>
                <a:cubicBezTo>
                  <a:pt x="830" y="263"/>
                  <a:pt x="830" y="264"/>
                  <a:pt x="829" y="264"/>
                </a:cubicBezTo>
                <a:close/>
                <a:moveTo>
                  <a:pt x="854" y="263"/>
                </a:moveTo>
                <a:cubicBezTo>
                  <a:pt x="854" y="263"/>
                  <a:pt x="853" y="262"/>
                  <a:pt x="853" y="262"/>
                </a:cubicBezTo>
                <a:cubicBezTo>
                  <a:pt x="853" y="263"/>
                  <a:pt x="852" y="263"/>
                  <a:pt x="852" y="264"/>
                </a:cubicBezTo>
                <a:cubicBezTo>
                  <a:pt x="852" y="264"/>
                  <a:pt x="852" y="264"/>
                  <a:pt x="853" y="264"/>
                </a:cubicBezTo>
                <a:cubicBezTo>
                  <a:pt x="853" y="264"/>
                  <a:pt x="853" y="264"/>
                  <a:pt x="853" y="263"/>
                </a:cubicBezTo>
                <a:cubicBezTo>
                  <a:pt x="853" y="264"/>
                  <a:pt x="853" y="263"/>
                  <a:pt x="854" y="263"/>
                </a:cubicBezTo>
                <a:close/>
                <a:moveTo>
                  <a:pt x="824" y="265"/>
                </a:moveTo>
                <a:cubicBezTo>
                  <a:pt x="825" y="264"/>
                  <a:pt x="825" y="264"/>
                  <a:pt x="825" y="264"/>
                </a:cubicBezTo>
                <a:cubicBezTo>
                  <a:pt x="824" y="264"/>
                  <a:pt x="824" y="265"/>
                  <a:pt x="824" y="265"/>
                </a:cubicBezTo>
                <a:close/>
                <a:moveTo>
                  <a:pt x="875" y="263"/>
                </a:moveTo>
                <a:cubicBezTo>
                  <a:pt x="874" y="263"/>
                  <a:pt x="875" y="263"/>
                  <a:pt x="875" y="263"/>
                </a:cubicBezTo>
                <a:cubicBezTo>
                  <a:pt x="875" y="263"/>
                  <a:pt x="875" y="263"/>
                  <a:pt x="875" y="263"/>
                </a:cubicBezTo>
                <a:cubicBezTo>
                  <a:pt x="875" y="263"/>
                  <a:pt x="875" y="263"/>
                  <a:pt x="875" y="263"/>
                </a:cubicBezTo>
                <a:close/>
                <a:moveTo>
                  <a:pt x="852" y="263"/>
                </a:moveTo>
                <a:cubicBezTo>
                  <a:pt x="852" y="264"/>
                  <a:pt x="851" y="264"/>
                  <a:pt x="852" y="264"/>
                </a:cubicBezTo>
                <a:cubicBezTo>
                  <a:pt x="852" y="264"/>
                  <a:pt x="852" y="264"/>
                  <a:pt x="852" y="263"/>
                </a:cubicBezTo>
                <a:close/>
                <a:moveTo>
                  <a:pt x="830" y="266"/>
                </a:moveTo>
                <a:cubicBezTo>
                  <a:pt x="830" y="266"/>
                  <a:pt x="830" y="266"/>
                  <a:pt x="830" y="266"/>
                </a:cubicBezTo>
                <a:cubicBezTo>
                  <a:pt x="830" y="266"/>
                  <a:pt x="830" y="266"/>
                  <a:pt x="830" y="266"/>
                </a:cubicBezTo>
                <a:cubicBezTo>
                  <a:pt x="830" y="267"/>
                  <a:pt x="830" y="266"/>
                  <a:pt x="830" y="266"/>
                </a:cubicBezTo>
                <a:close/>
                <a:moveTo>
                  <a:pt x="865" y="267"/>
                </a:moveTo>
                <a:cubicBezTo>
                  <a:pt x="865" y="267"/>
                  <a:pt x="865" y="267"/>
                  <a:pt x="866" y="267"/>
                </a:cubicBezTo>
                <a:cubicBezTo>
                  <a:pt x="866" y="267"/>
                  <a:pt x="865" y="267"/>
                  <a:pt x="866" y="267"/>
                </a:cubicBezTo>
                <a:cubicBezTo>
                  <a:pt x="866" y="267"/>
                  <a:pt x="866" y="267"/>
                  <a:pt x="866" y="266"/>
                </a:cubicBezTo>
                <a:cubicBezTo>
                  <a:pt x="866" y="267"/>
                  <a:pt x="866" y="267"/>
                  <a:pt x="865" y="267"/>
                </a:cubicBezTo>
                <a:close/>
                <a:moveTo>
                  <a:pt x="854" y="271"/>
                </a:moveTo>
                <a:cubicBezTo>
                  <a:pt x="854" y="271"/>
                  <a:pt x="854" y="271"/>
                  <a:pt x="855" y="272"/>
                </a:cubicBezTo>
                <a:cubicBezTo>
                  <a:pt x="855" y="271"/>
                  <a:pt x="855" y="271"/>
                  <a:pt x="855" y="270"/>
                </a:cubicBezTo>
                <a:cubicBezTo>
                  <a:pt x="855" y="271"/>
                  <a:pt x="854" y="271"/>
                  <a:pt x="854" y="271"/>
                </a:cubicBezTo>
                <a:close/>
                <a:moveTo>
                  <a:pt x="824" y="273"/>
                </a:moveTo>
                <a:cubicBezTo>
                  <a:pt x="824" y="273"/>
                  <a:pt x="824" y="274"/>
                  <a:pt x="824" y="274"/>
                </a:cubicBezTo>
                <a:cubicBezTo>
                  <a:pt x="825" y="274"/>
                  <a:pt x="824" y="273"/>
                  <a:pt x="825" y="273"/>
                </a:cubicBezTo>
                <a:cubicBezTo>
                  <a:pt x="824" y="273"/>
                  <a:pt x="824" y="273"/>
                  <a:pt x="823" y="273"/>
                </a:cubicBezTo>
                <a:cubicBezTo>
                  <a:pt x="823" y="273"/>
                  <a:pt x="823" y="273"/>
                  <a:pt x="823" y="273"/>
                </a:cubicBezTo>
                <a:cubicBezTo>
                  <a:pt x="823" y="274"/>
                  <a:pt x="824" y="273"/>
                  <a:pt x="824" y="273"/>
                </a:cubicBezTo>
                <a:close/>
                <a:moveTo>
                  <a:pt x="822" y="275"/>
                </a:moveTo>
                <a:cubicBezTo>
                  <a:pt x="822" y="275"/>
                  <a:pt x="823" y="275"/>
                  <a:pt x="823" y="274"/>
                </a:cubicBezTo>
                <a:cubicBezTo>
                  <a:pt x="822" y="274"/>
                  <a:pt x="823" y="275"/>
                  <a:pt x="822" y="275"/>
                </a:cubicBezTo>
                <a:cubicBezTo>
                  <a:pt x="822" y="276"/>
                  <a:pt x="822" y="275"/>
                  <a:pt x="822" y="275"/>
                </a:cubicBezTo>
                <a:close/>
                <a:moveTo>
                  <a:pt x="824" y="275"/>
                </a:moveTo>
                <a:cubicBezTo>
                  <a:pt x="823" y="274"/>
                  <a:pt x="823" y="276"/>
                  <a:pt x="822" y="275"/>
                </a:cubicBezTo>
                <a:cubicBezTo>
                  <a:pt x="822" y="276"/>
                  <a:pt x="822" y="276"/>
                  <a:pt x="821" y="276"/>
                </a:cubicBezTo>
                <a:cubicBezTo>
                  <a:pt x="821" y="277"/>
                  <a:pt x="821" y="277"/>
                  <a:pt x="822" y="277"/>
                </a:cubicBezTo>
                <a:cubicBezTo>
                  <a:pt x="822" y="277"/>
                  <a:pt x="822" y="277"/>
                  <a:pt x="822" y="277"/>
                </a:cubicBezTo>
                <a:cubicBezTo>
                  <a:pt x="822" y="277"/>
                  <a:pt x="822" y="277"/>
                  <a:pt x="822" y="277"/>
                </a:cubicBezTo>
                <a:cubicBezTo>
                  <a:pt x="822" y="276"/>
                  <a:pt x="822" y="276"/>
                  <a:pt x="822" y="276"/>
                </a:cubicBezTo>
                <a:cubicBezTo>
                  <a:pt x="822" y="276"/>
                  <a:pt x="822" y="277"/>
                  <a:pt x="822" y="276"/>
                </a:cubicBezTo>
                <a:cubicBezTo>
                  <a:pt x="822" y="276"/>
                  <a:pt x="822" y="276"/>
                  <a:pt x="822" y="276"/>
                </a:cubicBezTo>
                <a:cubicBezTo>
                  <a:pt x="822" y="276"/>
                  <a:pt x="822" y="276"/>
                  <a:pt x="823" y="276"/>
                </a:cubicBezTo>
                <a:cubicBezTo>
                  <a:pt x="823" y="275"/>
                  <a:pt x="823" y="275"/>
                  <a:pt x="824" y="275"/>
                </a:cubicBezTo>
                <a:close/>
                <a:moveTo>
                  <a:pt x="871" y="280"/>
                </a:moveTo>
                <a:cubicBezTo>
                  <a:pt x="871" y="280"/>
                  <a:pt x="870" y="280"/>
                  <a:pt x="870" y="280"/>
                </a:cubicBezTo>
                <a:cubicBezTo>
                  <a:pt x="870" y="280"/>
                  <a:pt x="870" y="280"/>
                  <a:pt x="870" y="280"/>
                </a:cubicBezTo>
                <a:cubicBezTo>
                  <a:pt x="871" y="280"/>
                  <a:pt x="871" y="280"/>
                  <a:pt x="871" y="280"/>
                </a:cubicBezTo>
                <a:cubicBezTo>
                  <a:pt x="871" y="279"/>
                  <a:pt x="871" y="280"/>
                  <a:pt x="871" y="280"/>
                </a:cubicBezTo>
                <a:close/>
                <a:moveTo>
                  <a:pt x="863" y="285"/>
                </a:moveTo>
                <a:cubicBezTo>
                  <a:pt x="863" y="285"/>
                  <a:pt x="863" y="285"/>
                  <a:pt x="864" y="285"/>
                </a:cubicBezTo>
                <a:cubicBezTo>
                  <a:pt x="864" y="285"/>
                  <a:pt x="863" y="284"/>
                  <a:pt x="864" y="284"/>
                </a:cubicBezTo>
                <a:cubicBezTo>
                  <a:pt x="864" y="284"/>
                  <a:pt x="863" y="285"/>
                  <a:pt x="863" y="285"/>
                </a:cubicBezTo>
                <a:close/>
                <a:moveTo>
                  <a:pt x="860" y="287"/>
                </a:moveTo>
                <a:cubicBezTo>
                  <a:pt x="860" y="287"/>
                  <a:pt x="859" y="287"/>
                  <a:pt x="860" y="287"/>
                </a:cubicBezTo>
                <a:cubicBezTo>
                  <a:pt x="860" y="288"/>
                  <a:pt x="860" y="287"/>
                  <a:pt x="861" y="287"/>
                </a:cubicBezTo>
                <a:cubicBezTo>
                  <a:pt x="861" y="287"/>
                  <a:pt x="860" y="287"/>
                  <a:pt x="860" y="287"/>
                </a:cubicBezTo>
                <a:close/>
                <a:moveTo>
                  <a:pt x="837" y="292"/>
                </a:moveTo>
                <a:cubicBezTo>
                  <a:pt x="837" y="292"/>
                  <a:pt x="837" y="292"/>
                  <a:pt x="837" y="292"/>
                </a:cubicBezTo>
                <a:cubicBezTo>
                  <a:pt x="837" y="292"/>
                  <a:pt x="837" y="292"/>
                  <a:pt x="837" y="292"/>
                </a:cubicBezTo>
                <a:cubicBezTo>
                  <a:pt x="838" y="292"/>
                  <a:pt x="838" y="292"/>
                  <a:pt x="838" y="292"/>
                </a:cubicBezTo>
                <a:cubicBezTo>
                  <a:pt x="838" y="292"/>
                  <a:pt x="837" y="291"/>
                  <a:pt x="838" y="292"/>
                </a:cubicBezTo>
                <a:cubicBezTo>
                  <a:pt x="838" y="292"/>
                  <a:pt x="837" y="291"/>
                  <a:pt x="838" y="291"/>
                </a:cubicBezTo>
                <a:cubicBezTo>
                  <a:pt x="837" y="291"/>
                  <a:pt x="837" y="292"/>
                  <a:pt x="837" y="292"/>
                </a:cubicBezTo>
                <a:close/>
                <a:moveTo>
                  <a:pt x="854" y="294"/>
                </a:moveTo>
                <a:cubicBezTo>
                  <a:pt x="853" y="294"/>
                  <a:pt x="853" y="294"/>
                  <a:pt x="852" y="294"/>
                </a:cubicBezTo>
                <a:cubicBezTo>
                  <a:pt x="853" y="294"/>
                  <a:pt x="853" y="295"/>
                  <a:pt x="854" y="295"/>
                </a:cubicBezTo>
                <a:cubicBezTo>
                  <a:pt x="853" y="294"/>
                  <a:pt x="855" y="294"/>
                  <a:pt x="855" y="294"/>
                </a:cubicBezTo>
                <a:cubicBezTo>
                  <a:pt x="855" y="294"/>
                  <a:pt x="854" y="294"/>
                  <a:pt x="855" y="294"/>
                </a:cubicBezTo>
                <a:cubicBezTo>
                  <a:pt x="854" y="293"/>
                  <a:pt x="854" y="294"/>
                  <a:pt x="854" y="294"/>
                </a:cubicBezTo>
                <a:close/>
                <a:moveTo>
                  <a:pt x="851" y="295"/>
                </a:moveTo>
                <a:cubicBezTo>
                  <a:pt x="851" y="295"/>
                  <a:pt x="851" y="295"/>
                  <a:pt x="850" y="296"/>
                </a:cubicBezTo>
                <a:cubicBezTo>
                  <a:pt x="851" y="296"/>
                  <a:pt x="851" y="295"/>
                  <a:pt x="851" y="296"/>
                </a:cubicBezTo>
                <a:cubicBezTo>
                  <a:pt x="851" y="295"/>
                  <a:pt x="851" y="295"/>
                  <a:pt x="851" y="295"/>
                </a:cubicBezTo>
                <a:close/>
                <a:moveTo>
                  <a:pt x="853" y="295"/>
                </a:moveTo>
                <a:cubicBezTo>
                  <a:pt x="853" y="295"/>
                  <a:pt x="853" y="295"/>
                  <a:pt x="853" y="295"/>
                </a:cubicBezTo>
                <a:cubicBezTo>
                  <a:pt x="852" y="295"/>
                  <a:pt x="853" y="295"/>
                  <a:pt x="852" y="295"/>
                </a:cubicBezTo>
                <a:cubicBezTo>
                  <a:pt x="853" y="295"/>
                  <a:pt x="853" y="295"/>
                  <a:pt x="853" y="295"/>
                </a:cubicBezTo>
                <a:cubicBezTo>
                  <a:pt x="853" y="296"/>
                  <a:pt x="853" y="296"/>
                  <a:pt x="853" y="296"/>
                </a:cubicBezTo>
                <a:cubicBezTo>
                  <a:pt x="853" y="295"/>
                  <a:pt x="853" y="295"/>
                  <a:pt x="853" y="295"/>
                </a:cubicBezTo>
                <a:cubicBezTo>
                  <a:pt x="853" y="295"/>
                  <a:pt x="853" y="295"/>
                  <a:pt x="853" y="295"/>
                </a:cubicBezTo>
                <a:close/>
                <a:moveTo>
                  <a:pt x="851" y="298"/>
                </a:moveTo>
                <a:cubicBezTo>
                  <a:pt x="851" y="297"/>
                  <a:pt x="851" y="298"/>
                  <a:pt x="851" y="297"/>
                </a:cubicBezTo>
                <a:cubicBezTo>
                  <a:pt x="850" y="297"/>
                  <a:pt x="851" y="298"/>
                  <a:pt x="851" y="298"/>
                </a:cubicBezTo>
                <a:cubicBezTo>
                  <a:pt x="851" y="298"/>
                  <a:pt x="851" y="298"/>
                  <a:pt x="851" y="298"/>
                </a:cubicBezTo>
                <a:close/>
                <a:moveTo>
                  <a:pt x="853" y="303"/>
                </a:moveTo>
                <a:cubicBezTo>
                  <a:pt x="853" y="303"/>
                  <a:pt x="853" y="303"/>
                  <a:pt x="852" y="303"/>
                </a:cubicBezTo>
                <a:cubicBezTo>
                  <a:pt x="852" y="303"/>
                  <a:pt x="852" y="303"/>
                  <a:pt x="852" y="303"/>
                </a:cubicBezTo>
                <a:cubicBezTo>
                  <a:pt x="853" y="303"/>
                  <a:pt x="853" y="303"/>
                  <a:pt x="853" y="304"/>
                </a:cubicBezTo>
                <a:cubicBezTo>
                  <a:pt x="853" y="304"/>
                  <a:pt x="853" y="303"/>
                  <a:pt x="853" y="304"/>
                </a:cubicBezTo>
                <a:cubicBezTo>
                  <a:pt x="853" y="303"/>
                  <a:pt x="853" y="303"/>
                  <a:pt x="853" y="303"/>
                </a:cubicBezTo>
                <a:close/>
                <a:moveTo>
                  <a:pt x="843" y="305"/>
                </a:moveTo>
                <a:cubicBezTo>
                  <a:pt x="843" y="305"/>
                  <a:pt x="843" y="304"/>
                  <a:pt x="843" y="304"/>
                </a:cubicBezTo>
                <a:cubicBezTo>
                  <a:pt x="842" y="304"/>
                  <a:pt x="843" y="305"/>
                  <a:pt x="843" y="305"/>
                </a:cubicBezTo>
                <a:cubicBezTo>
                  <a:pt x="843" y="305"/>
                  <a:pt x="843" y="305"/>
                  <a:pt x="843" y="305"/>
                </a:cubicBezTo>
                <a:cubicBezTo>
                  <a:pt x="844" y="305"/>
                  <a:pt x="843" y="304"/>
                  <a:pt x="843" y="305"/>
                </a:cubicBezTo>
                <a:close/>
                <a:moveTo>
                  <a:pt x="826" y="307"/>
                </a:moveTo>
                <a:cubicBezTo>
                  <a:pt x="827" y="307"/>
                  <a:pt x="827" y="306"/>
                  <a:pt x="827" y="306"/>
                </a:cubicBezTo>
                <a:cubicBezTo>
                  <a:pt x="827" y="306"/>
                  <a:pt x="827" y="306"/>
                  <a:pt x="826" y="306"/>
                </a:cubicBezTo>
                <a:cubicBezTo>
                  <a:pt x="826" y="306"/>
                  <a:pt x="826" y="306"/>
                  <a:pt x="827" y="306"/>
                </a:cubicBezTo>
                <a:cubicBezTo>
                  <a:pt x="827" y="306"/>
                  <a:pt x="826" y="306"/>
                  <a:pt x="826" y="307"/>
                </a:cubicBezTo>
                <a:close/>
                <a:moveTo>
                  <a:pt x="850" y="311"/>
                </a:moveTo>
                <a:cubicBezTo>
                  <a:pt x="850" y="311"/>
                  <a:pt x="850" y="311"/>
                  <a:pt x="850" y="310"/>
                </a:cubicBezTo>
                <a:cubicBezTo>
                  <a:pt x="850" y="310"/>
                  <a:pt x="850" y="311"/>
                  <a:pt x="849" y="311"/>
                </a:cubicBezTo>
                <a:cubicBezTo>
                  <a:pt x="850" y="311"/>
                  <a:pt x="849" y="312"/>
                  <a:pt x="849" y="312"/>
                </a:cubicBezTo>
                <a:cubicBezTo>
                  <a:pt x="849" y="312"/>
                  <a:pt x="850" y="311"/>
                  <a:pt x="850" y="311"/>
                </a:cubicBezTo>
                <a:close/>
                <a:moveTo>
                  <a:pt x="848" y="312"/>
                </a:moveTo>
                <a:cubicBezTo>
                  <a:pt x="848" y="312"/>
                  <a:pt x="849" y="312"/>
                  <a:pt x="848" y="312"/>
                </a:cubicBezTo>
                <a:cubicBezTo>
                  <a:pt x="848" y="312"/>
                  <a:pt x="848" y="312"/>
                  <a:pt x="848" y="313"/>
                </a:cubicBezTo>
                <a:cubicBezTo>
                  <a:pt x="849" y="313"/>
                  <a:pt x="847" y="314"/>
                  <a:pt x="847" y="314"/>
                </a:cubicBezTo>
                <a:cubicBezTo>
                  <a:pt x="847" y="314"/>
                  <a:pt x="848" y="314"/>
                  <a:pt x="848" y="315"/>
                </a:cubicBezTo>
                <a:cubicBezTo>
                  <a:pt x="848" y="314"/>
                  <a:pt x="847" y="314"/>
                  <a:pt x="848" y="314"/>
                </a:cubicBezTo>
                <a:cubicBezTo>
                  <a:pt x="848" y="313"/>
                  <a:pt x="849" y="313"/>
                  <a:pt x="849" y="312"/>
                </a:cubicBezTo>
                <a:cubicBezTo>
                  <a:pt x="849" y="312"/>
                  <a:pt x="849" y="312"/>
                  <a:pt x="848" y="312"/>
                </a:cubicBezTo>
                <a:close/>
                <a:moveTo>
                  <a:pt x="849" y="314"/>
                </a:moveTo>
                <a:cubicBezTo>
                  <a:pt x="850" y="313"/>
                  <a:pt x="850" y="312"/>
                  <a:pt x="851" y="312"/>
                </a:cubicBezTo>
                <a:cubicBezTo>
                  <a:pt x="850" y="312"/>
                  <a:pt x="849" y="313"/>
                  <a:pt x="849" y="314"/>
                </a:cubicBezTo>
                <a:close/>
                <a:moveTo>
                  <a:pt x="847" y="316"/>
                </a:moveTo>
                <a:cubicBezTo>
                  <a:pt x="847" y="317"/>
                  <a:pt x="847" y="317"/>
                  <a:pt x="846" y="317"/>
                </a:cubicBezTo>
                <a:cubicBezTo>
                  <a:pt x="847" y="317"/>
                  <a:pt x="847" y="317"/>
                  <a:pt x="847" y="316"/>
                </a:cubicBezTo>
                <a:close/>
                <a:moveTo>
                  <a:pt x="845" y="320"/>
                </a:moveTo>
                <a:cubicBezTo>
                  <a:pt x="844" y="320"/>
                  <a:pt x="843" y="321"/>
                  <a:pt x="843" y="322"/>
                </a:cubicBezTo>
                <a:cubicBezTo>
                  <a:pt x="844" y="322"/>
                  <a:pt x="843" y="321"/>
                  <a:pt x="844" y="321"/>
                </a:cubicBezTo>
                <a:cubicBezTo>
                  <a:pt x="843" y="321"/>
                  <a:pt x="844" y="321"/>
                  <a:pt x="844" y="320"/>
                </a:cubicBezTo>
                <a:cubicBezTo>
                  <a:pt x="845" y="320"/>
                  <a:pt x="845" y="321"/>
                  <a:pt x="845" y="321"/>
                </a:cubicBezTo>
                <a:cubicBezTo>
                  <a:pt x="844" y="320"/>
                  <a:pt x="844" y="320"/>
                  <a:pt x="845" y="320"/>
                </a:cubicBezTo>
                <a:close/>
                <a:moveTo>
                  <a:pt x="846" y="320"/>
                </a:moveTo>
                <a:cubicBezTo>
                  <a:pt x="845" y="320"/>
                  <a:pt x="845" y="321"/>
                  <a:pt x="845" y="321"/>
                </a:cubicBezTo>
                <a:cubicBezTo>
                  <a:pt x="845" y="321"/>
                  <a:pt x="845" y="321"/>
                  <a:pt x="846" y="321"/>
                </a:cubicBezTo>
                <a:cubicBezTo>
                  <a:pt x="845" y="320"/>
                  <a:pt x="845" y="320"/>
                  <a:pt x="846" y="320"/>
                </a:cubicBezTo>
                <a:close/>
                <a:moveTo>
                  <a:pt x="842" y="323"/>
                </a:moveTo>
                <a:cubicBezTo>
                  <a:pt x="843" y="324"/>
                  <a:pt x="843" y="323"/>
                  <a:pt x="843" y="322"/>
                </a:cubicBezTo>
                <a:cubicBezTo>
                  <a:pt x="842" y="322"/>
                  <a:pt x="842" y="323"/>
                  <a:pt x="842" y="323"/>
                </a:cubicBezTo>
                <a:close/>
                <a:moveTo>
                  <a:pt x="838" y="329"/>
                </a:moveTo>
                <a:cubicBezTo>
                  <a:pt x="838" y="329"/>
                  <a:pt x="838" y="329"/>
                  <a:pt x="838" y="330"/>
                </a:cubicBezTo>
                <a:cubicBezTo>
                  <a:pt x="838" y="330"/>
                  <a:pt x="838" y="330"/>
                  <a:pt x="838" y="330"/>
                </a:cubicBezTo>
                <a:cubicBezTo>
                  <a:pt x="838" y="329"/>
                  <a:pt x="838" y="329"/>
                  <a:pt x="838" y="329"/>
                </a:cubicBezTo>
                <a:close/>
                <a:moveTo>
                  <a:pt x="837" y="334"/>
                </a:moveTo>
                <a:cubicBezTo>
                  <a:pt x="837" y="334"/>
                  <a:pt x="837" y="334"/>
                  <a:pt x="838" y="334"/>
                </a:cubicBezTo>
                <a:cubicBezTo>
                  <a:pt x="837" y="333"/>
                  <a:pt x="837" y="333"/>
                  <a:pt x="837" y="333"/>
                </a:cubicBezTo>
                <a:cubicBezTo>
                  <a:pt x="837" y="333"/>
                  <a:pt x="838" y="334"/>
                  <a:pt x="837" y="334"/>
                </a:cubicBezTo>
                <a:close/>
                <a:moveTo>
                  <a:pt x="834" y="338"/>
                </a:moveTo>
                <a:cubicBezTo>
                  <a:pt x="834" y="338"/>
                  <a:pt x="834" y="338"/>
                  <a:pt x="835" y="338"/>
                </a:cubicBezTo>
                <a:cubicBezTo>
                  <a:pt x="835" y="338"/>
                  <a:pt x="835" y="338"/>
                  <a:pt x="835" y="337"/>
                </a:cubicBezTo>
                <a:cubicBezTo>
                  <a:pt x="834" y="337"/>
                  <a:pt x="835" y="338"/>
                  <a:pt x="834" y="338"/>
                </a:cubicBezTo>
                <a:close/>
                <a:moveTo>
                  <a:pt x="832" y="344"/>
                </a:moveTo>
                <a:cubicBezTo>
                  <a:pt x="832" y="344"/>
                  <a:pt x="832" y="344"/>
                  <a:pt x="832" y="344"/>
                </a:cubicBezTo>
                <a:cubicBezTo>
                  <a:pt x="832" y="344"/>
                  <a:pt x="832" y="344"/>
                  <a:pt x="831" y="344"/>
                </a:cubicBezTo>
                <a:cubicBezTo>
                  <a:pt x="831" y="344"/>
                  <a:pt x="831" y="344"/>
                  <a:pt x="831" y="344"/>
                </a:cubicBezTo>
                <a:cubicBezTo>
                  <a:pt x="832" y="345"/>
                  <a:pt x="831" y="345"/>
                  <a:pt x="831" y="346"/>
                </a:cubicBezTo>
                <a:cubicBezTo>
                  <a:pt x="831" y="346"/>
                  <a:pt x="831" y="346"/>
                  <a:pt x="831" y="346"/>
                </a:cubicBezTo>
                <a:cubicBezTo>
                  <a:pt x="831" y="345"/>
                  <a:pt x="832" y="345"/>
                  <a:pt x="832" y="345"/>
                </a:cubicBezTo>
                <a:cubicBezTo>
                  <a:pt x="832" y="345"/>
                  <a:pt x="832" y="345"/>
                  <a:pt x="832" y="345"/>
                </a:cubicBezTo>
                <a:cubicBezTo>
                  <a:pt x="832" y="345"/>
                  <a:pt x="832" y="344"/>
                  <a:pt x="832" y="344"/>
                </a:cubicBezTo>
                <a:close/>
                <a:moveTo>
                  <a:pt x="824" y="364"/>
                </a:moveTo>
                <a:cubicBezTo>
                  <a:pt x="823" y="364"/>
                  <a:pt x="824" y="366"/>
                  <a:pt x="823" y="366"/>
                </a:cubicBezTo>
                <a:cubicBezTo>
                  <a:pt x="823" y="366"/>
                  <a:pt x="823" y="366"/>
                  <a:pt x="823" y="366"/>
                </a:cubicBezTo>
                <a:cubicBezTo>
                  <a:pt x="823" y="365"/>
                  <a:pt x="824" y="365"/>
                  <a:pt x="824" y="364"/>
                </a:cubicBezTo>
                <a:close/>
                <a:moveTo>
                  <a:pt x="819" y="381"/>
                </a:moveTo>
                <a:cubicBezTo>
                  <a:pt x="819" y="380"/>
                  <a:pt x="819" y="379"/>
                  <a:pt x="819" y="379"/>
                </a:cubicBezTo>
                <a:cubicBezTo>
                  <a:pt x="819" y="379"/>
                  <a:pt x="819" y="380"/>
                  <a:pt x="819" y="381"/>
                </a:cubicBezTo>
                <a:close/>
                <a:moveTo>
                  <a:pt x="814" y="390"/>
                </a:moveTo>
                <a:cubicBezTo>
                  <a:pt x="814" y="390"/>
                  <a:pt x="814" y="389"/>
                  <a:pt x="814" y="389"/>
                </a:cubicBezTo>
                <a:cubicBezTo>
                  <a:pt x="814" y="390"/>
                  <a:pt x="814" y="390"/>
                  <a:pt x="814" y="391"/>
                </a:cubicBezTo>
                <a:cubicBezTo>
                  <a:pt x="814" y="391"/>
                  <a:pt x="814" y="390"/>
                  <a:pt x="814" y="390"/>
                </a:cubicBezTo>
                <a:cubicBezTo>
                  <a:pt x="814" y="389"/>
                  <a:pt x="814" y="390"/>
                  <a:pt x="814" y="390"/>
                </a:cubicBezTo>
                <a:close/>
                <a:moveTo>
                  <a:pt x="777" y="377"/>
                </a:moveTo>
                <a:cubicBezTo>
                  <a:pt x="777" y="377"/>
                  <a:pt x="777" y="377"/>
                  <a:pt x="777" y="377"/>
                </a:cubicBezTo>
                <a:cubicBezTo>
                  <a:pt x="777" y="378"/>
                  <a:pt x="777" y="378"/>
                  <a:pt x="777" y="378"/>
                </a:cubicBezTo>
                <a:cubicBezTo>
                  <a:pt x="778" y="378"/>
                  <a:pt x="778" y="378"/>
                  <a:pt x="778" y="378"/>
                </a:cubicBezTo>
                <a:cubicBezTo>
                  <a:pt x="778" y="378"/>
                  <a:pt x="777" y="378"/>
                  <a:pt x="777" y="377"/>
                </a:cubicBezTo>
                <a:close/>
                <a:moveTo>
                  <a:pt x="770" y="322"/>
                </a:moveTo>
                <a:cubicBezTo>
                  <a:pt x="770" y="323"/>
                  <a:pt x="769" y="322"/>
                  <a:pt x="769" y="322"/>
                </a:cubicBezTo>
                <a:cubicBezTo>
                  <a:pt x="769" y="322"/>
                  <a:pt x="769" y="322"/>
                  <a:pt x="769" y="322"/>
                </a:cubicBezTo>
                <a:cubicBezTo>
                  <a:pt x="769" y="322"/>
                  <a:pt x="769" y="322"/>
                  <a:pt x="769" y="322"/>
                </a:cubicBezTo>
                <a:cubicBezTo>
                  <a:pt x="770" y="323"/>
                  <a:pt x="770" y="323"/>
                  <a:pt x="771" y="323"/>
                </a:cubicBezTo>
                <a:cubicBezTo>
                  <a:pt x="771" y="323"/>
                  <a:pt x="771" y="323"/>
                  <a:pt x="770" y="322"/>
                </a:cubicBezTo>
                <a:close/>
                <a:moveTo>
                  <a:pt x="729" y="350"/>
                </a:moveTo>
                <a:cubicBezTo>
                  <a:pt x="729" y="350"/>
                  <a:pt x="729" y="350"/>
                  <a:pt x="729" y="350"/>
                </a:cubicBezTo>
                <a:cubicBezTo>
                  <a:pt x="730" y="350"/>
                  <a:pt x="730" y="350"/>
                  <a:pt x="730" y="350"/>
                </a:cubicBezTo>
                <a:cubicBezTo>
                  <a:pt x="730" y="350"/>
                  <a:pt x="730" y="350"/>
                  <a:pt x="730" y="350"/>
                </a:cubicBezTo>
                <a:cubicBezTo>
                  <a:pt x="730" y="350"/>
                  <a:pt x="730" y="350"/>
                  <a:pt x="729" y="350"/>
                </a:cubicBezTo>
                <a:close/>
                <a:moveTo>
                  <a:pt x="727" y="347"/>
                </a:moveTo>
                <a:cubicBezTo>
                  <a:pt x="727" y="347"/>
                  <a:pt x="727" y="348"/>
                  <a:pt x="727" y="347"/>
                </a:cubicBezTo>
                <a:cubicBezTo>
                  <a:pt x="727" y="347"/>
                  <a:pt x="727" y="347"/>
                  <a:pt x="728" y="347"/>
                </a:cubicBezTo>
                <a:cubicBezTo>
                  <a:pt x="728" y="346"/>
                  <a:pt x="727" y="348"/>
                  <a:pt x="727" y="347"/>
                </a:cubicBezTo>
                <a:close/>
              </a:path>
            </a:pathLst>
          </a:custGeom>
          <a:gradFill flip="none" rotWithShape="1">
            <a:gsLst>
              <a:gs pos="37000">
                <a:srgbClr val="FF0000"/>
              </a:gs>
              <a:gs pos="58000">
                <a:srgbClr val="E30000"/>
              </a:gs>
              <a:gs pos="36000">
                <a:schemeClr val="tx1"/>
              </a:gs>
              <a:gs pos="37000">
                <a:schemeClr val="tx1"/>
              </a:gs>
            </a:gsLst>
            <a:lin ang="10800000" scaled="1"/>
            <a:tileRect/>
          </a:gradFill>
          <a:ln>
            <a:noFill/>
          </a:ln>
          <a:scene3d>
            <a:camera prst="orthographicFront">
              <a:rot lat="10800000" lon="21594000" rev="0"/>
            </a:camera>
            <a:lightRig rig="threePt" dir="t"/>
          </a:scene3d>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TextBox 42"/>
          <p:cNvSpPr txBox="1"/>
          <p:nvPr/>
        </p:nvSpPr>
        <p:spPr>
          <a:xfrm>
            <a:off x="3276600" y="4590127"/>
            <a:ext cx="2373250" cy="369332"/>
          </a:xfrm>
          <a:prstGeom prst="rect">
            <a:avLst/>
          </a:prstGeom>
          <a:noFill/>
        </p:spPr>
        <p:txBody>
          <a:bodyPr wrap="square" rtlCol="0">
            <a:spAutoFit/>
          </a:bodyPr>
          <a:lstStyle/>
          <a:p>
            <a:r>
              <a:rPr lang="en-US" dirty="0"/>
              <a:t>     </a:t>
            </a:r>
            <a:r>
              <a:rPr lang="en-US" b="1" i="1" dirty="0"/>
              <a:t>CTL4</a:t>
            </a:r>
            <a:r>
              <a:rPr lang="en-US" b="1" dirty="0"/>
              <a:t> knockdown</a:t>
            </a:r>
          </a:p>
        </p:txBody>
      </p:sp>
      <p:sp>
        <p:nvSpPr>
          <p:cNvPr id="44" name="TextBox 43"/>
          <p:cNvSpPr txBox="1"/>
          <p:nvPr/>
        </p:nvSpPr>
        <p:spPr>
          <a:xfrm>
            <a:off x="3429000" y="2244248"/>
            <a:ext cx="2373250" cy="646331"/>
          </a:xfrm>
          <a:prstGeom prst="rect">
            <a:avLst/>
          </a:prstGeom>
          <a:noFill/>
        </p:spPr>
        <p:txBody>
          <a:bodyPr wrap="square" rtlCol="0">
            <a:spAutoFit/>
          </a:bodyPr>
          <a:lstStyle/>
          <a:p>
            <a:r>
              <a:rPr lang="en-US" b="1" dirty="0"/>
              <a:t>Selective Genetic</a:t>
            </a:r>
          </a:p>
          <a:p>
            <a:r>
              <a:rPr lang="en-US" b="1" dirty="0"/>
              <a:t>           Crosses</a:t>
            </a:r>
          </a:p>
        </p:txBody>
      </p:sp>
    </p:spTree>
    <p:extLst>
      <p:ext uri="{BB962C8B-B14F-4D97-AF65-F5344CB8AC3E}">
        <p14:creationId xmlns:p14="http://schemas.microsoft.com/office/powerpoint/2010/main" val="525656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Melanization Cascade </a:t>
            </a:r>
          </a:p>
        </p:txBody>
      </p:sp>
      <p:pic>
        <p:nvPicPr>
          <p:cNvPr id="3" name="Picture 2" descr="https://openi.nlm.nih.gov/imgs/512/51/2719633/PMC2719633_1756-3305-2-3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160" y="1635265"/>
            <a:ext cx="5334000" cy="46445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14800" y="1814381"/>
            <a:ext cx="1923011" cy="1200329"/>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p>
        </p:txBody>
      </p:sp>
      <p:sp>
        <p:nvSpPr>
          <p:cNvPr id="9" name="TextBox 8"/>
          <p:cNvSpPr txBox="1"/>
          <p:nvPr/>
        </p:nvSpPr>
        <p:spPr>
          <a:xfrm>
            <a:off x="6037811" y="6454729"/>
            <a:ext cx="3810000" cy="307777"/>
          </a:xfrm>
          <a:prstGeom prst="rect">
            <a:avLst/>
          </a:prstGeom>
          <a:noFill/>
        </p:spPr>
        <p:txBody>
          <a:bodyPr wrap="square" rtlCol="0">
            <a:spAutoFit/>
          </a:bodyPr>
          <a:lstStyle/>
          <a:p>
            <a:r>
              <a:rPr lang="en-US" sz="1400" dirty="0"/>
              <a:t>Garcia </a:t>
            </a:r>
            <a:r>
              <a:rPr lang="en-US" sz="1400" i="1" dirty="0"/>
              <a:t>et al.,</a:t>
            </a:r>
            <a:r>
              <a:rPr lang="en-US" sz="1400" dirty="0"/>
              <a:t>2009, </a:t>
            </a:r>
            <a:r>
              <a:rPr lang="en-US" sz="1400" i="1" dirty="0"/>
              <a:t>Parasites &amp;Vectors</a:t>
            </a:r>
            <a:endParaRPr lang="en-US" sz="1400" dirty="0"/>
          </a:p>
        </p:txBody>
      </p:sp>
    </p:spTree>
    <p:extLst>
      <p:ext uri="{BB962C8B-B14F-4D97-AF65-F5344CB8AC3E}">
        <p14:creationId xmlns:p14="http://schemas.microsoft.com/office/powerpoint/2010/main" val="151128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Serine Protease Homologue : CLIPA16</a:t>
            </a:r>
          </a:p>
        </p:txBody>
      </p:sp>
      <p:sp>
        <p:nvSpPr>
          <p:cNvPr id="3" name="Content Placeholder 2"/>
          <p:cNvSpPr>
            <a:spLocks noGrp="1"/>
          </p:cNvSpPr>
          <p:nvPr>
            <p:ph idx="1"/>
          </p:nvPr>
        </p:nvSpPr>
        <p:spPr/>
        <p:txBody>
          <a:bodyPr>
            <a:normAutofit lnSpcReduction="10000"/>
          </a:bodyPr>
          <a:lstStyle/>
          <a:p>
            <a:r>
              <a:rPr lang="en-US" b="1" dirty="0"/>
              <a:t>Novel CLIP-SPH (AGA10730): </a:t>
            </a:r>
            <a:r>
              <a:rPr lang="en-US" b="1" dirty="0">
                <a:solidFill>
                  <a:srgbClr val="C00000"/>
                </a:solidFill>
              </a:rPr>
              <a:t>CLIPA16</a:t>
            </a:r>
          </a:p>
          <a:p>
            <a:pPr marL="0" indent="0">
              <a:buNone/>
            </a:pPr>
            <a:endParaRPr lang="en-US" sz="2000" dirty="0">
              <a:solidFill>
                <a:srgbClr val="C00000"/>
              </a:solidFill>
            </a:endParaRPr>
          </a:p>
          <a:p>
            <a:pPr marL="0" indent="0">
              <a:buNone/>
            </a:pPr>
            <a:endParaRPr lang="en-US" sz="2000" dirty="0">
              <a:solidFill>
                <a:srgbClr val="C00000"/>
              </a:solidFill>
            </a:endParaRPr>
          </a:p>
          <a:p>
            <a:pPr>
              <a:buFont typeface="Wingdings" panose="05000000000000000000" pitchFamily="2" charset="2"/>
              <a:buChar char="Ø"/>
            </a:pPr>
            <a:r>
              <a:rPr lang="en-US" sz="2800" b="1" dirty="0">
                <a:solidFill>
                  <a:srgbClr val="C00000"/>
                </a:solidFill>
              </a:rPr>
              <a:t>Aim 1:</a:t>
            </a:r>
          </a:p>
          <a:p>
            <a:pPr marL="0" indent="0">
              <a:buNone/>
            </a:pPr>
            <a:r>
              <a:rPr lang="en-US" sz="2800" dirty="0"/>
              <a:t>Functional genetic analysis of CLIPA16 in mosquito immunity</a:t>
            </a:r>
          </a:p>
          <a:p>
            <a:pPr>
              <a:buFont typeface="Wingdings" panose="05000000000000000000" pitchFamily="2" charset="2"/>
              <a:buChar char="Ø"/>
            </a:pPr>
            <a:r>
              <a:rPr lang="en-US" sz="2800" b="1" dirty="0">
                <a:solidFill>
                  <a:srgbClr val="C00000"/>
                </a:solidFill>
              </a:rPr>
              <a:t> Aim 2:</a:t>
            </a:r>
          </a:p>
          <a:p>
            <a:pPr marL="0" indent="0">
              <a:buNone/>
            </a:pPr>
            <a:r>
              <a:rPr lang="en-US" sz="2800" dirty="0"/>
              <a:t>Molecular characterization of CLIPA16</a:t>
            </a:r>
          </a:p>
          <a:p>
            <a:pPr marL="0" indent="0">
              <a:buNone/>
            </a:pPr>
            <a:endParaRPr lang="en-US" sz="2000" dirty="0">
              <a:solidFill>
                <a:srgbClr val="C00000"/>
              </a:solidFill>
            </a:endParaRPr>
          </a:p>
          <a:p>
            <a:pPr marL="0" indent="0">
              <a:buNone/>
            </a:pPr>
            <a:r>
              <a:rPr lang="en-US" dirty="0"/>
              <a:t>   </a:t>
            </a:r>
          </a:p>
        </p:txBody>
      </p:sp>
    </p:spTree>
    <p:extLst>
      <p:ext uri="{BB962C8B-B14F-4D97-AF65-F5344CB8AC3E}">
        <p14:creationId xmlns:p14="http://schemas.microsoft.com/office/powerpoint/2010/main" val="3842101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2394</TotalTime>
  <Words>692</Words>
  <Application>Microsoft Office PowerPoint</Application>
  <PresentationFormat>On-screen Show (4:3)</PresentationFormat>
  <Paragraphs>134</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Apple Chancery</vt:lpstr>
      <vt:lpstr>Arial</vt:lpstr>
      <vt:lpstr>Calibri</vt:lpstr>
      <vt:lpstr>Wingdings</vt:lpstr>
      <vt:lpstr>Office Theme</vt:lpstr>
      <vt:lpstr>Middle Eastern Biology of Parasitism 2017</vt:lpstr>
      <vt:lpstr>Lebanon </vt:lpstr>
      <vt:lpstr>PowerPoint Presentation</vt:lpstr>
      <vt:lpstr>Vector Biology Lab Dr. Mike Osta  </vt:lpstr>
      <vt:lpstr>Malaria Transmission Cycle </vt:lpstr>
      <vt:lpstr>Melanization </vt:lpstr>
      <vt:lpstr>Melanization </vt:lpstr>
      <vt:lpstr>Melanization Cascade </vt:lpstr>
      <vt:lpstr>Serine Protease Homologue : CLIPA16</vt:lpstr>
      <vt:lpstr>CLIPA16 is Required for Parasite Melanization </vt:lpstr>
      <vt:lpstr>CLIPA16 is Required for Parasite Melanization </vt:lpstr>
      <vt:lpstr>CLIPA16 Regulatory Cascade </vt:lpstr>
      <vt:lpstr>Mosquito Micromanipulation </vt:lpstr>
      <vt:lpstr>Mosquito Micromanipulation &amp; Dissection</vt:lpstr>
      <vt:lpstr>Mosquito-Parasite Interactions </vt:lpstr>
      <vt:lpstr>Research Difficulties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Layla El Moussawi (Student)</dc:creator>
  <cp:lastModifiedBy>sony</cp:lastModifiedBy>
  <cp:revision>100</cp:revision>
  <dcterms:created xsi:type="dcterms:W3CDTF">2017-07-04T13:20:29Z</dcterms:created>
  <dcterms:modified xsi:type="dcterms:W3CDTF">2017-07-24T05:39:43Z</dcterms:modified>
</cp:coreProperties>
</file>